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5"/>
  </p:notesMasterIdLst>
  <p:sldIdLst>
    <p:sldId id="4695" r:id="rId3"/>
    <p:sldId id="4696" r:id="rId4"/>
    <p:sldId id="4697" r:id="rId5"/>
    <p:sldId id="4700" r:id="rId6"/>
    <p:sldId id="4701" r:id="rId7"/>
    <p:sldId id="4702" r:id="rId8"/>
    <p:sldId id="4699" r:id="rId9"/>
    <p:sldId id="4698" r:id="rId10"/>
    <p:sldId id="4703" r:id="rId11"/>
    <p:sldId id="4704" r:id="rId12"/>
    <p:sldId id="4705" r:id="rId13"/>
    <p:sldId id="4706" r:id="rId14"/>
    <p:sldId id="269" r:id="rId15"/>
    <p:sldId id="4707" r:id="rId16"/>
    <p:sldId id="4708" r:id="rId17"/>
    <p:sldId id="4709" r:id="rId18"/>
    <p:sldId id="4710" r:id="rId19"/>
    <p:sldId id="1122" r:id="rId20"/>
    <p:sldId id="550" r:id="rId21"/>
    <p:sldId id="4711" r:id="rId22"/>
    <p:sldId id="4712" r:id="rId23"/>
    <p:sldId id="47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99"/>
    <p:restoredTop sz="96327"/>
  </p:normalViewPr>
  <p:slideViewPr>
    <p:cSldViewPr snapToGrid="0">
      <p:cViewPr varScale="1">
        <p:scale>
          <a:sx n="112" d="100"/>
          <a:sy n="112" d="100"/>
        </p:scale>
        <p:origin x="200" y="6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126819374851306E-2"/>
          <c:y val="0.100539579291719"/>
          <c:w val="0.90089787640182295"/>
          <c:h val="0.72870706379093897"/>
        </c:manualLayout>
      </c:layout>
      <c:scatterChart>
        <c:scatterStyle val="lineMarker"/>
        <c:varyColors val="0"/>
        <c:ser>
          <c:idx val="0"/>
          <c:order val="0"/>
          <c:tx>
            <c:v>Death</c:v>
          </c:tx>
          <c:spPr>
            <a:ln w="28575">
              <a:noFill/>
            </a:ln>
          </c:spPr>
          <c:marker>
            <c:symbol val="diamond"/>
            <c:size val="10"/>
            <c:spPr>
              <a:solidFill>
                <a:schemeClr val="accent1"/>
              </a:solidFill>
              <a:ln>
                <a:solidFill>
                  <a:schemeClr val="accent6"/>
                </a:solidFill>
              </a:ln>
            </c:spPr>
          </c:marker>
          <c:errBars>
            <c:errDir val="y"/>
            <c:errBarType val="both"/>
            <c:errValType val="cust"/>
            <c:noEndCap val="1"/>
            <c:plus>
              <c:numRef>
                <c:f>HR_Data3!$AI$3:$AI$8</c:f>
                <c:numCache>
                  <c:formatCode>General</c:formatCode>
                  <c:ptCount val="6"/>
                  <c:pt idx="0">
                    <c:v>0.261078326933805</c:v>
                  </c:pt>
                  <c:pt idx="1">
                    <c:v>0</c:v>
                  </c:pt>
                  <c:pt idx="2">
                    <c:v>0.26848451112892702</c:v>
                  </c:pt>
                  <c:pt idx="3">
                    <c:v>0.23149708417297599</c:v>
                  </c:pt>
                  <c:pt idx="4">
                    <c:v>0.29804485948732801</c:v>
                  </c:pt>
                  <c:pt idx="5">
                    <c:v>0.225697831119307</c:v>
                  </c:pt>
                </c:numCache>
              </c:numRef>
            </c:plus>
            <c:minus>
              <c:numRef>
                <c:f>HR_Data3!$AH$3:$AH$8</c:f>
                <c:numCache>
                  <c:formatCode>General</c:formatCode>
                  <c:ptCount val="6"/>
                  <c:pt idx="0">
                    <c:v>0.26331937437772901</c:v>
                  </c:pt>
                  <c:pt idx="1">
                    <c:v>0</c:v>
                  </c:pt>
                  <c:pt idx="2">
                    <c:v>0.26805800064219298</c:v>
                  </c:pt>
                  <c:pt idx="3">
                    <c:v>0.232569736994755</c:v>
                  </c:pt>
                  <c:pt idx="4">
                    <c:v>0.29698446511409399</c:v>
                  </c:pt>
                  <c:pt idx="5">
                    <c:v>0.22570437217588299</c:v>
                  </c:pt>
                </c:numCache>
              </c:numRef>
            </c:minus>
            <c:spPr>
              <a:ln w="19050">
                <a:solidFill>
                  <a:schemeClr val="accent1"/>
                </a:solidFill>
              </a:ln>
            </c:spPr>
          </c:errBars>
          <c:xVal>
            <c:numRef>
              <c:f>HR_Data3!$AE$3:$AE$8</c:f>
              <c:numCache>
                <c:formatCode>General</c:formatCode>
                <c:ptCount val="6"/>
                <c:pt idx="0">
                  <c:v>0.4</c:v>
                </c:pt>
                <c:pt idx="1">
                  <c:v>1.4</c:v>
                </c:pt>
                <c:pt idx="2">
                  <c:v>2.4</c:v>
                </c:pt>
                <c:pt idx="3">
                  <c:v>3.4</c:v>
                </c:pt>
                <c:pt idx="4">
                  <c:v>4.4000000000000004</c:v>
                </c:pt>
                <c:pt idx="5">
                  <c:v>5.4</c:v>
                </c:pt>
              </c:numCache>
            </c:numRef>
          </c:xVal>
          <c:yVal>
            <c:numRef>
              <c:f>HR_Data3!$AG$3:$AG$8</c:f>
              <c:numCache>
                <c:formatCode>0.00</c:formatCode>
                <c:ptCount val="6"/>
                <c:pt idx="0">
                  <c:v>-0.86988435905999895</c:v>
                </c:pt>
                <c:pt idx="1">
                  <c:v>0</c:v>
                </c:pt>
                <c:pt idx="2">
                  <c:v>0.62433286455958603</c:v>
                </c:pt>
                <c:pt idx="3">
                  <c:v>-9.8715972939157695E-2</c:v>
                </c:pt>
                <c:pt idx="4">
                  <c:v>0.141499562273699</c:v>
                </c:pt>
                <c:pt idx="5">
                  <c:v>-0.24590053843682599</c:v>
                </c:pt>
              </c:numCache>
            </c:numRef>
          </c:yVal>
          <c:smooth val="0"/>
          <c:extLst>
            <c:ext xmlns:c16="http://schemas.microsoft.com/office/drawing/2014/chart" uri="{C3380CC4-5D6E-409C-BE32-E72D297353CC}">
              <c16:uniqueId val="{00000000-E0E0-4721-A072-DB0B93D514D1}"/>
            </c:ext>
          </c:extLst>
        </c:ser>
        <c:ser>
          <c:idx val="11"/>
          <c:order val="1"/>
          <c:tx>
            <c:v>Permanent transfer to HD</c:v>
          </c:tx>
          <c:spPr>
            <a:ln w="28575">
              <a:noFill/>
            </a:ln>
          </c:spPr>
          <c:marker>
            <c:symbol val="triangle"/>
            <c:size val="10"/>
            <c:spPr>
              <a:solidFill>
                <a:schemeClr val="accent4"/>
              </a:solidFill>
            </c:spPr>
          </c:marker>
          <c:errBars>
            <c:errDir val="y"/>
            <c:errBarType val="both"/>
            <c:errValType val="cust"/>
            <c:noEndCap val="1"/>
            <c:plus>
              <c:numRef>
                <c:f>HR_Data3!$AC$3:$AC$8</c:f>
                <c:numCache>
                  <c:formatCode>General</c:formatCode>
                  <c:ptCount val="6"/>
                  <c:pt idx="0">
                    <c:v>0.218407946568376</c:v>
                  </c:pt>
                  <c:pt idx="1">
                    <c:v>0</c:v>
                  </c:pt>
                  <c:pt idx="2">
                    <c:v>0.37007398316798101</c:v>
                  </c:pt>
                  <c:pt idx="3">
                    <c:v>0.24512245803298499</c:v>
                  </c:pt>
                  <c:pt idx="4">
                    <c:v>0.302761179278901</c:v>
                  </c:pt>
                  <c:pt idx="5">
                    <c:v>0.28665695703653599</c:v>
                  </c:pt>
                </c:numCache>
              </c:numRef>
            </c:plus>
            <c:minus>
              <c:numRef>
                <c:f>HR_Data3!$AB$3:$AB$8</c:f>
                <c:numCache>
                  <c:formatCode>General</c:formatCode>
                  <c:ptCount val="6"/>
                  <c:pt idx="0">
                    <c:v>0.21921427317431999</c:v>
                  </c:pt>
                  <c:pt idx="1">
                    <c:v>0</c:v>
                  </c:pt>
                  <c:pt idx="2">
                    <c:v>0.37273330506993602</c:v>
                  </c:pt>
                  <c:pt idx="3">
                    <c:v>0.24607607161931699</c:v>
                  </c:pt>
                  <c:pt idx="4">
                    <c:v>0.30345966192061702</c:v>
                  </c:pt>
                  <c:pt idx="5">
                    <c:v>0.28658977305317201</c:v>
                  </c:pt>
                </c:numCache>
              </c:numRef>
            </c:minus>
            <c:spPr>
              <a:ln w="19050">
                <a:solidFill>
                  <a:schemeClr val="accent4"/>
                </a:solidFill>
              </a:ln>
            </c:spPr>
          </c:errBars>
          <c:xVal>
            <c:numRef>
              <c:f>HR_Data3!$Y$3:$Y$8</c:f>
              <c:numCache>
                <c:formatCode>General</c:formatCode>
                <c:ptCount val="6"/>
                <c:pt idx="0">
                  <c:v>0.5</c:v>
                </c:pt>
                <c:pt idx="1">
                  <c:v>1.5</c:v>
                </c:pt>
                <c:pt idx="2">
                  <c:v>2.5</c:v>
                </c:pt>
                <c:pt idx="3">
                  <c:v>3.5</c:v>
                </c:pt>
                <c:pt idx="4">
                  <c:v>4.5</c:v>
                </c:pt>
                <c:pt idx="5">
                  <c:v>5.5</c:v>
                </c:pt>
              </c:numCache>
            </c:numRef>
          </c:xVal>
          <c:yVal>
            <c:numRef>
              <c:f>HR_Data3!$AA$3:$AA$8</c:f>
              <c:numCache>
                <c:formatCode>0.00</c:formatCode>
                <c:ptCount val="6"/>
                <c:pt idx="0">
                  <c:v>-0.117658043468232</c:v>
                </c:pt>
                <c:pt idx="1">
                  <c:v>0</c:v>
                </c:pt>
                <c:pt idx="2">
                  <c:v>-0.58698698473155397</c:v>
                </c:pt>
                <c:pt idx="3">
                  <c:v>0.202124184090134</c:v>
                </c:pt>
                <c:pt idx="4">
                  <c:v>0.37018329396352501</c:v>
                </c:pt>
                <c:pt idx="5">
                  <c:v>0.198850858745165</c:v>
                </c:pt>
              </c:numCache>
            </c:numRef>
          </c:yVal>
          <c:smooth val="0"/>
          <c:extLst>
            <c:ext xmlns:c16="http://schemas.microsoft.com/office/drawing/2014/chart" uri="{C3380CC4-5D6E-409C-BE32-E72D297353CC}">
              <c16:uniqueId val="{00000000-BE1F-4426-89A6-FA37595704AB}"/>
            </c:ext>
          </c:extLst>
        </c:ser>
        <c:ser>
          <c:idx val="12"/>
          <c:order val="2"/>
          <c:tx>
            <c:v>Permanent transfer to HD or Death</c:v>
          </c:tx>
          <c:spPr>
            <a:ln w="28575">
              <a:noFill/>
            </a:ln>
          </c:spPr>
          <c:marker>
            <c:symbol val="circle"/>
            <c:size val="10"/>
            <c:spPr>
              <a:solidFill>
                <a:schemeClr val="tx1"/>
              </a:solidFill>
              <a:ln>
                <a:solidFill>
                  <a:schemeClr val="tx1"/>
                </a:solidFill>
              </a:ln>
            </c:spPr>
          </c:marker>
          <c:errBars>
            <c:errDir val="y"/>
            <c:errBarType val="both"/>
            <c:errValType val="cust"/>
            <c:noEndCap val="1"/>
            <c:plus>
              <c:numRef>
                <c:f>HR_Data3!$W$3:$W$8</c:f>
                <c:numCache>
                  <c:formatCode>General</c:formatCode>
                  <c:ptCount val="6"/>
                  <c:pt idx="0">
                    <c:v>0.19397610978993701</c:v>
                  </c:pt>
                  <c:pt idx="1">
                    <c:v>0</c:v>
                  </c:pt>
                  <c:pt idx="2">
                    <c:v>0.30101092639183702</c:v>
                  </c:pt>
                  <c:pt idx="3">
                    <c:v>0.208577891360509</c:v>
                  </c:pt>
                  <c:pt idx="4">
                    <c:v>0.22374942833971101</c:v>
                  </c:pt>
                  <c:pt idx="5">
                    <c:v>0.23028927445512801</c:v>
                  </c:pt>
                </c:numCache>
              </c:numRef>
            </c:plus>
            <c:minus>
              <c:numRef>
                <c:f>HR_Data3!$V$3:$V$8</c:f>
                <c:numCache>
                  <c:formatCode>General</c:formatCode>
                  <c:ptCount val="6"/>
                  <c:pt idx="0">
                    <c:v>0.193391780548202</c:v>
                  </c:pt>
                  <c:pt idx="1">
                    <c:v>0</c:v>
                  </c:pt>
                  <c:pt idx="2">
                    <c:v>0.30095240937267798</c:v>
                  </c:pt>
                  <c:pt idx="3">
                    <c:v>0.20915730933946999</c:v>
                  </c:pt>
                  <c:pt idx="4">
                    <c:v>0.22409096967025</c:v>
                  </c:pt>
                  <c:pt idx="5">
                    <c:v>0.22963870280186599</c:v>
                  </c:pt>
                </c:numCache>
              </c:numRef>
            </c:minus>
            <c:spPr>
              <a:ln w="19050">
                <a:solidFill>
                  <a:schemeClr val="tx1"/>
                </a:solidFill>
              </a:ln>
            </c:spPr>
          </c:errBars>
          <c:xVal>
            <c:numRef>
              <c:f>HR_Data3!$S$3:$S$8</c:f>
              <c:numCache>
                <c:formatCode>General</c:formatCode>
                <c:ptCount val="6"/>
                <c:pt idx="0">
                  <c:v>0.6</c:v>
                </c:pt>
                <c:pt idx="1">
                  <c:v>1.6</c:v>
                </c:pt>
                <c:pt idx="2">
                  <c:v>2.6</c:v>
                </c:pt>
                <c:pt idx="3">
                  <c:v>3.6</c:v>
                </c:pt>
                <c:pt idx="4">
                  <c:v>4.5999999999999996</c:v>
                </c:pt>
                <c:pt idx="5">
                  <c:v>5.6</c:v>
                </c:pt>
              </c:numCache>
            </c:numRef>
          </c:xVal>
          <c:yVal>
            <c:numRef>
              <c:f>HR_Data3!$U$3:$U$8</c:f>
              <c:numCache>
                <c:formatCode>0.00</c:formatCode>
                <c:ptCount val="6"/>
                <c:pt idx="0">
                  <c:v>-0.42464792752493802</c:v>
                </c:pt>
                <c:pt idx="1">
                  <c:v>0</c:v>
                </c:pt>
                <c:pt idx="2">
                  <c:v>6.0153922819747199E-2</c:v>
                </c:pt>
                <c:pt idx="3">
                  <c:v>6.2974799161388401E-2</c:v>
                </c:pt>
                <c:pt idx="4">
                  <c:v>0.277631736598279</c:v>
                </c:pt>
                <c:pt idx="5">
                  <c:v>3.9920212695374602E-3</c:v>
                </c:pt>
              </c:numCache>
            </c:numRef>
          </c:yVal>
          <c:smooth val="0"/>
          <c:extLst>
            <c:ext xmlns:c16="http://schemas.microsoft.com/office/drawing/2014/chart" uri="{C3380CC4-5D6E-409C-BE32-E72D297353CC}">
              <c16:uniqueId val="{00000001-E0E0-4721-A072-DB0B93D514D1}"/>
            </c:ext>
          </c:extLst>
        </c:ser>
        <c:ser>
          <c:idx val="1"/>
          <c:order val="3"/>
          <c:tx>
            <c:strRef>
              <c:f>HR_Data3!$AN$3</c:f>
              <c:strCache>
                <c:ptCount val="1"/>
                <c:pt idx="0">
                  <c:v>0.10</c:v>
                </c:pt>
              </c:strCache>
            </c:strRef>
          </c:tx>
          <c:spPr>
            <a:ln w="28575">
              <a:noFill/>
            </a:ln>
          </c:spPr>
          <c:marker>
            <c:symbol val="none"/>
          </c:marker>
          <c:dLbls>
            <c:spPr>
              <a:noFill/>
              <a:ln>
                <a:noFill/>
              </a:ln>
              <a:effectLst/>
            </c:sp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HR_Data3!$AN$4:$AN$13</c:f>
              <c:numCache>
                <c:formatCode>General</c:formatCode>
                <c:ptCount val="10"/>
                <c:pt idx="0" formatCode="0.00">
                  <c:v>-2.302585092994045</c:v>
                </c:pt>
              </c:numCache>
            </c:numRef>
          </c:yVal>
          <c:smooth val="0"/>
          <c:extLst>
            <c:ext xmlns:c16="http://schemas.microsoft.com/office/drawing/2014/chart" uri="{C3380CC4-5D6E-409C-BE32-E72D297353CC}">
              <c16:uniqueId val="{00000001-E6FC-40C2-BA4C-0001EB88E627}"/>
            </c:ext>
          </c:extLst>
        </c:ser>
        <c:ser>
          <c:idx val="2"/>
          <c:order val="4"/>
          <c:tx>
            <c:strRef>
              <c:f>HR_Data3!$AO$3</c:f>
              <c:strCache>
                <c:ptCount val="1"/>
                <c:pt idx="0">
                  <c:v>0.25</c:v>
                </c:pt>
              </c:strCache>
            </c:strRef>
          </c:tx>
          <c:spPr>
            <a:ln w="28575">
              <a:noFill/>
            </a:ln>
          </c:spPr>
          <c:marker>
            <c:symbol val="none"/>
          </c:marker>
          <c:dLbls>
            <c:spPr>
              <a:noFill/>
              <a:ln>
                <a:noFill/>
              </a:ln>
              <a:effectLst/>
            </c:sp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HR_Data3!$AO$4:$AO$13</c:f>
              <c:numCache>
                <c:formatCode>0.00</c:formatCode>
                <c:ptCount val="10"/>
                <c:pt idx="1">
                  <c:v>-1.386294361119891</c:v>
                </c:pt>
              </c:numCache>
            </c:numRef>
          </c:yVal>
          <c:smooth val="0"/>
          <c:extLst>
            <c:ext xmlns:c16="http://schemas.microsoft.com/office/drawing/2014/chart" uri="{C3380CC4-5D6E-409C-BE32-E72D297353CC}">
              <c16:uniqueId val="{00000002-E6FC-40C2-BA4C-0001EB88E627}"/>
            </c:ext>
          </c:extLst>
        </c:ser>
        <c:ser>
          <c:idx val="3"/>
          <c:order val="5"/>
          <c:tx>
            <c:strRef>
              <c:f>HR_Data3!$AP$3</c:f>
              <c:strCache>
                <c:ptCount val="1"/>
                <c:pt idx="0">
                  <c:v>0.50</c:v>
                </c:pt>
              </c:strCache>
            </c:strRef>
          </c:tx>
          <c:spPr>
            <a:ln w="28575">
              <a:noFill/>
            </a:ln>
          </c:spPr>
          <c:marker>
            <c:symbol val="none"/>
          </c:marker>
          <c:dLbls>
            <c:spPr>
              <a:noFill/>
              <a:ln>
                <a:noFill/>
              </a:ln>
              <a:effectLst/>
            </c:spPr>
            <c:txPr>
              <a:bodyPr wrap="square" lIns="38100" tIns="19050" rIns="38100" bIns="19050" anchor="ctr">
                <a:spAutoFit/>
              </a:bodyPr>
              <a:lstStyle/>
              <a:p>
                <a:pPr>
                  <a:defRPr b="0"/>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HR_Data3!$AP$4:$AP$13</c:f>
              <c:numCache>
                <c:formatCode>General</c:formatCode>
                <c:ptCount val="10"/>
                <c:pt idx="2" formatCode="0.00">
                  <c:v>-0.69314718055994495</c:v>
                </c:pt>
              </c:numCache>
            </c:numRef>
          </c:yVal>
          <c:smooth val="0"/>
          <c:extLst>
            <c:ext xmlns:c16="http://schemas.microsoft.com/office/drawing/2014/chart" uri="{C3380CC4-5D6E-409C-BE32-E72D297353CC}">
              <c16:uniqueId val="{00000003-E6FC-40C2-BA4C-0001EB88E627}"/>
            </c:ext>
          </c:extLst>
        </c:ser>
        <c:ser>
          <c:idx val="4"/>
          <c:order val="6"/>
          <c:tx>
            <c:strRef>
              <c:f>HR_Data3!$AQ$3</c:f>
              <c:strCache>
                <c:ptCount val="1"/>
                <c:pt idx="0">
                  <c:v>1.00</c:v>
                </c:pt>
              </c:strCache>
            </c:strRef>
          </c:tx>
          <c:spPr>
            <a:ln w="28575">
              <a:noFill/>
            </a:ln>
          </c:spPr>
          <c:marker>
            <c:symbol val="none"/>
          </c:marker>
          <c:dLbls>
            <c:spPr>
              <a:noFill/>
              <a:ln>
                <a:noFill/>
              </a:ln>
              <a:effectLst/>
            </c:spPr>
            <c:txPr>
              <a:bodyPr wrap="square" lIns="38100" tIns="19050" rIns="38100" bIns="19050" anchor="ctr">
                <a:spAutoFit/>
              </a:bodyPr>
              <a:lstStyle/>
              <a:p>
                <a:pPr>
                  <a:defRPr b="0"/>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HR_Data3!$AQ$4:$AQ$13</c:f>
              <c:numCache>
                <c:formatCode>General</c:formatCode>
                <c:ptCount val="10"/>
                <c:pt idx="3" formatCode="0.00">
                  <c:v>0</c:v>
                </c:pt>
              </c:numCache>
            </c:numRef>
          </c:yVal>
          <c:smooth val="0"/>
          <c:extLst>
            <c:ext xmlns:c16="http://schemas.microsoft.com/office/drawing/2014/chart" uri="{C3380CC4-5D6E-409C-BE32-E72D297353CC}">
              <c16:uniqueId val="{00000004-E6FC-40C2-BA4C-0001EB88E627}"/>
            </c:ext>
          </c:extLst>
        </c:ser>
        <c:ser>
          <c:idx val="5"/>
          <c:order val="7"/>
          <c:tx>
            <c:strRef>
              <c:f>HR_Data3!$AR$3</c:f>
              <c:strCache>
                <c:ptCount val="1"/>
                <c:pt idx="0">
                  <c:v>2.00</c:v>
                </c:pt>
              </c:strCache>
            </c:strRef>
          </c:tx>
          <c:spPr>
            <a:ln w="28575">
              <a:noFill/>
            </a:ln>
          </c:spPr>
          <c:marker>
            <c:symbol val="none"/>
          </c:marker>
          <c:dLbls>
            <c:spPr>
              <a:noFill/>
              <a:ln>
                <a:noFill/>
              </a:ln>
              <a:effectLst/>
            </c:spPr>
            <c:txPr>
              <a:bodyPr wrap="square" lIns="38100" tIns="19050" rIns="38100" bIns="19050" anchor="ctr">
                <a:spAutoFit/>
              </a:bodyPr>
              <a:lstStyle/>
              <a:p>
                <a:pPr>
                  <a:defRPr b="0"/>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HR_Data3!$AR$4:$AR$13</c:f>
              <c:numCache>
                <c:formatCode>General</c:formatCode>
                <c:ptCount val="10"/>
                <c:pt idx="4" formatCode="0.00">
                  <c:v>0.69314718055994495</c:v>
                </c:pt>
              </c:numCache>
            </c:numRef>
          </c:yVal>
          <c:smooth val="0"/>
          <c:extLst>
            <c:ext xmlns:c16="http://schemas.microsoft.com/office/drawing/2014/chart" uri="{C3380CC4-5D6E-409C-BE32-E72D297353CC}">
              <c16:uniqueId val="{00000005-E6FC-40C2-BA4C-0001EB88E627}"/>
            </c:ext>
          </c:extLst>
        </c:ser>
        <c:ser>
          <c:idx val="6"/>
          <c:order val="8"/>
          <c:tx>
            <c:strRef>
              <c:f>HR_Data3!$AS$3</c:f>
              <c:strCache>
                <c:ptCount val="1"/>
                <c:pt idx="0">
                  <c:v>3.00</c:v>
                </c:pt>
              </c:strCache>
            </c:strRef>
          </c:tx>
          <c:spPr>
            <a:ln w="28575">
              <a:noFill/>
            </a:ln>
          </c:spPr>
          <c:marker>
            <c:symbol val="none"/>
          </c:marker>
          <c:dLbls>
            <c:spPr>
              <a:noFill/>
              <a:ln>
                <a:noFill/>
              </a:ln>
              <a:effectLst/>
            </c:spPr>
            <c:txPr>
              <a:bodyPr wrap="square" lIns="38100" tIns="19050" rIns="38100" bIns="19050" anchor="ctr">
                <a:spAutoFit/>
              </a:bodyPr>
              <a:lstStyle/>
              <a:p>
                <a:pPr>
                  <a:defRPr b="0"/>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HR_Data3!$AS$4:$AS$13</c:f>
              <c:numCache>
                <c:formatCode>General</c:formatCode>
                <c:ptCount val="10"/>
                <c:pt idx="5" formatCode="0.00">
                  <c:v>1.09861228866811</c:v>
                </c:pt>
              </c:numCache>
            </c:numRef>
          </c:yVal>
          <c:smooth val="0"/>
          <c:extLst>
            <c:ext xmlns:c16="http://schemas.microsoft.com/office/drawing/2014/chart" uri="{C3380CC4-5D6E-409C-BE32-E72D297353CC}">
              <c16:uniqueId val="{00000006-E6FC-40C2-BA4C-0001EB88E627}"/>
            </c:ext>
          </c:extLst>
        </c:ser>
        <c:ser>
          <c:idx val="7"/>
          <c:order val="9"/>
          <c:tx>
            <c:strRef>
              <c:f>HR_Data3!$AT$3</c:f>
              <c:strCache>
                <c:ptCount val="1"/>
                <c:pt idx="0">
                  <c:v>5.00</c:v>
                </c:pt>
              </c:strCache>
            </c:strRef>
          </c:tx>
          <c:spPr>
            <a:ln w="28575">
              <a:noFill/>
            </a:ln>
          </c:spPr>
          <c:marker>
            <c:symbol val="none"/>
          </c:marker>
          <c:dLbls>
            <c:spPr>
              <a:noFill/>
              <a:ln>
                <a:noFill/>
              </a:ln>
              <a:effectLst/>
            </c:sp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HR_Data3!$AT$4:$AT$13</c:f>
              <c:numCache>
                <c:formatCode>General</c:formatCode>
                <c:ptCount val="10"/>
                <c:pt idx="6" formatCode="0.00">
                  <c:v>1.6094379124341001</c:v>
                </c:pt>
              </c:numCache>
            </c:numRef>
          </c:yVal>
          <c:smooth val="0"/>
          <c:extLst>
            <c:ext xmlns:c16="http://schemas.microsoft.com/office/drawing/2014/chart" uri="{C3380CC4-5D6E-409C-BE32-E72D297353CC}">
              <c16:uniqueId val="{00000007-E6FC-40C2-BA4C-0001EB88E627}"/>
            </c:ext>
          </c:extLst>
        </c:ser>
        <c:ser>
          <c:idx val="8"/>
          <c:order val="10"/>
          <c:tx>
            <c:strRef>
              <c:f>HR_Data3!$AU$3</c:f>
              <c:strCache>
                <c:ptCount val="1"/>
                <c:pt idx="0">
                  <c:v>7.00</c:v>
                </c:pt>
              </c:strCache>
            </c:strRef>
          </c:tx>
          <c:spPr>
            <a:ln w="28575">
              <a:noFill/>
            </a:ln>
          </c:spPr>
          <c:marker>
            <c:symbol val="none"/>
          </c:marker>
          <c:dLbls>
            <c:spPr>
              <a:noFill/>
              <a:ln>
                <a:noFill/>
              </a:ln>
              <a:effectLst/>
            </c:sp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HR_Data3!$AU$4:$AU$13</c:f>
              <c:numCache>
                <c:formatCode>General</c:formatCode>
                <c:ptCount val="10"/>
                <c:pt idx="7" formatCode="0.00">
                  <c:v>1.945910149055313</c:v>
                </c:pt>
              </c:numCache>
            </c:numRef>
          </c:yVal>
          <c:smooth val="0"/>
          <c:extLst>
            <c:ext xmlns:c16="http://schemas.microsoft.com/office/drawing/2014/chart" uri="{C3380CC4-5D6E-409C-BE32-E72D297353CC}">
              <c16:uniqueId val="{00000008-E6FC-40C2-BA4C-0001EB88E627}"/>
            </c:ext>
          </c:extLst>
        </c:ser>
        <c:ser>
          <c:idx val="9"/>
          <c:order val="11"/>
          <c:tx>
            <c:strRef>
              <c:f>HR_Data3!$AV$3</c:f>
              <c:strCache>
                <c:ptCount val="1"/>
                <c:pt idx="0">
                  <c:v>10.00</c:v>
                </c:pt>
              </c:strCache>
            </c:strRef>
          </c:tx>
          <c:spPr>
            <a:ln w="28575">
              <a:noFill/>
            </a:ln>
          </c:spPr>
          <c:marker>
            <c:symbol val="none"/>
          </c:marker>
          <c:dLbls>
            <c:spPr>
              <a:noFill/>
              <a:ln>
                <a:noFill/>
              </a:ln>
              <a:effectLst/>
            </c:sp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HR_Data3!$AV$4:$AV$13</c:f>
              <c:numCache>
                <c:formatCode>General</c:formatCode>
                <c:ptCount val="10"/>
                <c:pt idx="8" formatCode="0.00">
                  <c:v>2.302585092994045</c:v>
                </c:pt>
              </c:numCache>
            </c:numRef>
          </c:yVal>
          <c:smooth val="0"/>
          <c:extLst>
            <c:ext xmlns:c16="http://schemas.microsoft.com/office/drawing/2014/chart" uri="{C3380CC4-5D6E-409C-BE32-E72D297353CC}">
              <c16:uniqueId val="{00000009-E6FC-40C2-BA4C-0001EB88E627}"/>
            </c:ext>
          </c:extLst>
        </c:ser>
        <c:ser>
          <c:idx val="10"/>
          <c:order val="12"/>
          <c:tx>
            <c:strRef>
              <c:f>HR_Data3!$AW$3</c:f>
              <c:strCache>
                <c:ptCount val="1"/>
                <c:pt idx="0">
                  <c:v>15.00</c:v>
                </c:pt>
              </c:strCache>
            </c:strRef>
          </c:tx>
          <c:spPr>
            <a:ln w="28575">
              <a:noFill/>
            </a:ln>
          </c:spPr>
          <c:marker>
            <c:symbol val="none"/>
          </c:marker>
          <c:dLbls>
            <c:spPr>
              <a:noFill/>
              <a:ln>
                <a:noFill/>
              </a:ln>
              <a:effectLst/>
            </c:spPr>
            <c:dLblPos val="l"/>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HR_Data3!$AM$4:$AM$13</c:f>
              <c:numCache>
                <c:formatCode>0.00</c:formatCode>
                <c:ptCount val="10"/>
                <c:pt idx="0">
                  <c:v>0</c:v>
                </c:pt>
                <c:pt idx="1">
                  <c:v>0</c:v>
                </c:pt>
                <c:pt idx="2">
                  <c:v>0</c:v>
                </c:pt>
                <c:pt idx="3">
                  <c:v>0</c:v>
                </c:pt>
                <c:pt idx="4">
                  <c:v>0</c:v>
                </c:pt>
                <c:pt idx="5">
                  <c:v>0</c:v>
                </c:pt>
                <c:pt idx="6">
                  <c:v>0</c:v>
                </c:pt>
                <c:pt idx="7">
                  <c:v>0</c:v>
                </c:pt>
                <c:pt idx="8">
                  <c:v>0</c:v>
                </c:pt>
                <c:pt idx="9">
                  <c:v>0</c:v>
                </c:pt>
              </c:numCache>
            </c:numRef>
          </c:xVal>
          <c:yVal>
            <c:numRef>
              <c:f>HR_Data3!$AW$4:$AW$13</c:f>
              <c:numCache>
                <c:formatCode>General</c:formatCode>
                <c:ptCount val="10"/>
                <c:pt idx="9" formatCode="0.00">
                  <c:v>2.7080502011022101</c:v>
                </c:pt>
              </c:numCache>
            </c:numRef>
          </c:yVal>
          <c:smooth val="0"/>
          <c:extLst>
            <c:ext xmlns:c16="http://schemas.microsoft.com/office/drawing/2014/chart" uri="{C3380CC4-5D6E-409C-BE32-E72D297353CC}">
              <c16:uniqueId val="{0000000A-E6FC-40C2-BA4C-0001EB88E627}"/>
            </c:ext>
          </c:extLst>
        </c:ser>
        <c:dLbls>
          <c:showLegendKey val="0"/>
          <c:showVal val="0"/>
          <c:showCatName val="0"/>
          <c:showSerName val="0"/>
          <c:showPercent val="0"/>
          <c:showBubbleSize val="0"/>
        </c:dLbls>
        <c:axId val="1935744160"/>
        <c:axId val="-2144464816"/>
      </c:scatterChart>
      <c:valAx>
        <c:axId val="1935744160"/>
        <c:scaling>
          <c:orientation val="minMax"/>
        </c:scaling>
        <c:delete val="0"/>
        <c:axPos val="b"/>
        <c:numFmt formatCode="General" sourceLinked="1"/>
        <c:majorTickMark val="out"/>
        <c:minorTickMark val="none"/>
        <c:tickLblPos val="none"/>
        <c:spPr>
          <a:ln w="19050">
            <a:solidFill>
              <a:schemeClr val="accent6"/>
            </a:solidFill>
          </a:ln>
        </c:spPr>
        <c:crossAx val="-2144464816"/>
        <c:crossesAt val="0"/>
        <c:crossBetween val="midCat"/>
        <c:majorUnit val="1"/>
      </c:valAx>
      <c:valAx>
        <c:axId val="-2144464816"/>
        <c:scaling>
          <c:orientation val="minMax"/>
          <c:max val="1.3"/>
          <c:min val="-1.3"/>
        </c:scaling>
        <c:delete val="0"/>
        <c:axPos val="l"/>
        <c:numFmt formatCode="0.00" sourceLinked="1"/>
        <c:majorTickMark val="none"/>
        <c:minorTickMark val="none"/>
        <c:tickLblPos val="none"/>
        <c:spPr>
          <a:ln w="19050">
            <a:solidFill>
              <a:schemeClr val="accent6"/>
            </a:solidFill>
          </a:ln>
        </c:spPr>
        <c:crossAx val="1935744160"/>
        <c:crossesAt val="0"/>
        <c:crossBetween val="midCat"/>
      </c:valAx>
    </c:plotArea>
    <c:legend>
      <c:legendPos val="r"/>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ayout>
        <c:manualLayout>
          <c:xMode val="edge"/>
          <c:yMode val="edge"/>
          <c:x val="0.50759722222222203"/>
          <c:y val="3.1400966183574901E-2"/>
          <c:w val="0.47374890638670197"/>
          <c:h val="0.187745635056488"/>
        </c:manualLayout>
      </c:layout>
      <c:overlay val="1"/>
      <c:txPr>
        <a:bodyPr/>
        <a:lstStyle/>
        <a:p>
          <a:pPr>
            <a:defRPr b="0">
              <a:solidFill>
                <a:schemeClr val="tx1"/>
              </a:solidFill>
            </a:defRPr>
          </a:pPr>
          <a:endParaRPr lang="en-US"/>
        </a:p>
      </c:txPr>
    </c:legend>
    <c:plotVisOnly val="1"/>
    <c:dispBlanksAs val="gap"/>
    <c:showDLblsOverMax val="0"/>
  </c:chart>
  <c:txPr>
    <a:bodyPr/>
    <a:lstStyle/>
    <a:p>
      <a:pPr>
        <a:defRPr sz="1800" b="1">
          <a:solidFill>
            <a:schemeClr val="tx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9A6EF-2F92-E040-843C-C40CCDFB8085}" type="datetimeFigureOut">
              <a:rPr lang="en-US" smtClean="0"/>
              <a:t>7/28/23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826DC-2ACD-6F43-87A5-C3F3DC8F4CD3}" type="slidenum">
              <a:rPr lang="en-US" smtClean="0"/>
              <a:t>‹#›</a:t>
            </a:fld>
            <a:endParaRPr lang="en-US"/>
          </a:p>
        </p:txBody>
      </p:sp>
    </p:spTree>
    <p:extLst>
      <p:ext uri="{BB962C8B-B14F-4D97-AF65-F5344CB8AC3E}">
        <p14:creationId xmlns:p14="http://schemas.microsoft.com/office/powerpoint/2010/main" val="43588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823913" y="1006475"/>
            <a:ext cx="6124575" cy="3446463"/>
          </a:xfrm>
          <a:prstGeom prst="rect">
            <a:avLst/>
          </a:prstGeom>
        </p:spPr>
      </p:sp>
      <p:sp>
        <p:nvSpPr>
          <p:cNvPr id="49" name="PlaceHolder 2"/>
          <p:cNvSpPr>
            <a:spLocks noGrp="1"/>
          </p:cNvSpPr>
          <p:nvPr>
            <p:ph type="body"/>
          </p:nvPr>
        </p:nvSpPr>
        <p:spPr>
          <a:xfrm>
            <a:off x="1185120" y="4787640"/>
            <a:ext cx="5407560" cy="7933320"/>
          </a:xfrm>
          <a:prstGeom prst="rect">
            <a:avLst/>
          </a:prstGeom>
        </p:spPr>
        <p:txBody>
          <a:bodyPr lIns="0" tIns="0" rIns="0" bIns="0"/>
          <a:lstStyle/>
          <a:p>
            <a:r>
              <a:rPr lang="en-US" sz="2000" b="0" strike="noStrike" spc="-1">
                <a:latin typeface="Arial"/>
              </a:rPr>
              <a:t>Number of end stage kidney disease (ESKD) patients on kidney replacement therapy (KRT) in Hospital Authority in Hong Kong as shown by the prevalent counts of the three modes of KRT‐Transplant, HD and PD as of 31 Dec each year. From 1996 to 2021, dialysis patients in HA increased 3.06 times from 2261 to 6909, with PD patients increasing from 1865 to 5086, a 2.73‐fold increase.Source: Data are from Hong Kong Renal Registry, Central Renal Committee, Hospital Authority </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823913" y="1006475"/>
            <a:ext cx="6124575" cy="3446463"/>
          </a:xfrm>
          <a:prstGeom prst="rect">
            <a:avLst/>
          </a:prstGeom>
        </p:spPr>
      </p:sp>
      <p:sp>
        <p:nvSpPr>
          <p:cNvPr id="49" name="PlaceHolder 2"/>
          <p:cNvSpPr>
            <a:spLocks noGrp="1"/>
          </p:cNvSpPr>
          <p:nvPr>
            <p:ph type="body"/>
          </p:nvPr>
        </p:nvSpPr>
        <p:spPr>
          <a:xfrm>
            <a:off x="1185120" y="4787640"/>
            <a:ext cx="5407560" cy="4816800"/>
          </a:xfrm>
          <a:prstGeom prst="rect">
            <a:avLst/>
          </a:prstGeom>
        </p:spPr>
        <p:txBody>
          <a:bodyPr lIns="0" tIns="0" rIns="0" bIns="0"/>
          <a:lstStyle/>
          <a:p>
            <a:r>
              <a:rPr lang="en-US" sz="2000" b="0" strike="noStrike" spc="-1">
                <a:latin typeface="Arial"/>
              </a:rPr>
              <a:t>Learnings from Hong Kong's PD‐first Policy</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34055-726E-4F05-96BC-B15A1FCC16A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5106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578D210-ECAB-4700-89CC-A5B59D29CECA}" type="slidenum">
              <a:rPr lang="en-US" smtClean="0"/>
              <a:pPr/>
              <a:t>19</a:t>
            </a:fld>
            <a:endParaRPr lang="en-US"/>
          </a:p>
        </p:txBody>
      </p:sp>
    </p:spTree>
    <p:extLst>
      <p:ext uri="{BB962C8B-B14F-4D97-AF65-F5344CB8AC3E}">
        <p14:creationId xmlns:p14="http://schemas.microsoft.com/office/powerpoint/2010/main" val="9653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1528-73C1-9026-ABDC-11884019B3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6BC7D72-35FE-227B-30BE-4B88AF08F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A158A6-1B3B-8334-BF91-53753BF45357}"/>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5" name="Footer Placeholder 4">
            <a:extLst>
              <a:ext uri="{FF2B5EF4-FFF2-40B4-BE49-F238E27FC236}">
                <a16:creationId xmlns:a16="http://schemas.microsoft.com/office/drawing/2014/main" id="{82833EE4-9286-CCAC-84DB-C2D1639A0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71875-4762-34DC-8C23-B8F569218895}"/>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53859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90DB-DE8A-915F-F2A2-0A8AD357B04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86C2DE-BE63-0EB3-BE66-7F8577B103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BC64DD-FF5D-9FC8-EA04-D856B1F1C521}"/>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5" name="Footer Placeholder 4">
            <a:extLst>
              <a:ext uri="{FF2B5EF4-FFF2-40B4-BE49-F238E27FC236}">
                <a16:creationId xmlns:a16="http://schemas.microsoft.com/office/drawing/2014/main" id="{7A4D8CBB-FFF2-DB5C-A35B-7B3F11302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CDCE2-763C-60BF-9E1E-542FB01B0F41}"/>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1167666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1C1F5-580F-DFC5-6616-548497FD1AC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41AE12-B40C-2152-8006-6D8D059D95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26D8A-6BAB-E530-765A-14978BBCA8E4}"/>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5" name="Footer Placeholder 4">
            <a:extLst>
              <a:ext uri="{FF2B5EF4-FFF2-40B4-BE49-F238E27FC236}">
                <a16:creationId xmlns:a16="http://schemas.microsoft.com/office/drawing/2014/main" id="{BCA2DF02-759C-98DA-B3F3-D3B9A5195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4A4EC-198A-60F3-891B-8D06B0CEB4A8}"/>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4147306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886444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bg1"/>
        </a:solidFill>
        <a:effectLst/>
      </p:bgPr>
    </p:bg>
    <p:spTree>
      <p:nvGrpSpPr>
        <p:cNvPr id="1" name=""/>
        <p:cNvGrpSpPr/>
        <p:nvPr/>
      </p:nvGrpSpPr>
      <p:grpSpPr>
        <a:xfrm>
          <a:off x="0" y="0"/>
          <a:ext cx="0" cy="0"/>
          <a:chOff x="0" y="0"/>
          <a:chExt cx="0" cy="0"/>
        </a:xfrm>
      </p:grpSpPr>
      <p:sp>
        <p:nvSpPr>
          <p:cNvPr id="22" name="Forme libre : forme 21">
            <a:extLst>
              <a:ext uri="{FF2B5EF4-FFF2-40B4-BE49-F238E27FC236}">
                <a16:creationId xmlns:a16="http://schemas.microsoft.com/office/drawing/2014/main" id="{C07783DF-7579-4F01-8F31-68554DE8B2BB}"/>
              </a:ext>
            </a:extLst>
          </p:cNvPr>
          <p:cNvSpPr/>
          <p:nvPr userDrawn="1"/>
        </p:nvSpPr>
        <p:spPr>
          <a:xfrm>
            <a:off x="2068088" y="0"/>
            <a:ext cx="3083094" cy="4143973"/>
          </a:xfrm>
          <a:custGeom>
            <a:avLst/>
            <a:gdLst>
              <a:gd name="connsiteX0" fmla="*/ 77620 w 3083094"/>
              <a:gd name="connsiteY0" fmla="*/ 0 h 4143973"/>
              <a:gd name="connsiteX1" fmla="*/ 2646236 w 3083094"/>
              <a:gd name="connsiteY1" fmla="*/ 0 h 4143973"/>
              <a:gd name="connsiteX2" fmla="*/ 2681567 w 3083094"/>
              <a:gd name="connsiteY2" fmla="*/ 57944 h 4143973"/>
              <a:gd name="connsiteX3" fmla="*/ 2722250 w 3083094"/>
              <a:gd name="connsiteY3" fmla="*/ 130467 h 4143973"/>
              <a:gd name="connsiteX4" fmla="*/ 2761165 w 3083094"/>
              <a:gd name="connsiteY4" fmla="*/ 206527 h 4143973"/>
              <a:gd name="connsiteX5" fmla="*/ 2798310 w 3083094"/>
              <a:gd name="connsiteY5" fmla="*/ 284356 h 4143973"/>
              <a:gd name="connsiteX6" fmla="*/ 2828381 w 3083094"/>
              <a:gd name="connsiteY6" fmla="*/ 360416 h 4143973"/>
              <a:gd name="connsiteX7" fmla="*/ 2883215 w 3083094"/>
              <a:gd name="connsiteY7" fmla="*/ 500155 h 4143973"/>
              <a:gd name="connsiteX8" fmla="*/ 2932743 w 3083094"/>
              <a:gd name="connsiteY8" fmla="*/ 645200 h 4143973"/>
              <a:gd name="connsiteX9" fmla="*/ 2973426 w 3083094"/>
              <a:gd name="connsiteY9" fmla="*/ 792014 h 4143973"/>
              <a:gd name="connsiteX10" fmla="*/ 3007034 w 3083094"/>
              <a:gd name="connsiteY10" fmla="*/ 944135 h 4143973"/>
              <a:gd name="connsiteX11" fmla="*/ 3038873 w 3083094"/>
              <a:gd name="connsiteY11" fmla="*/ 1094487 h 4143973"/>
              <a:gd name="connsiteX12" fmla="*/ 3058330 w 3083094"/>
              <a:gd name="connsiteY12" fmla="*/ 1248376 h 4143973"/>
              <a:gd name="connsiteX13" fmla="*/ 3072481 w 3083094"/>
              <a:gd name="connsiteY13" fmla="*/ 1402265 h 4143973"/>
              <a:gd name="connsiteX14" fmla="*/ 3079557 w 3083094"/>
              <a:gd name="connsiteY14" fmla="*/ 1557924 h 4143973"/>
              <a:gd name="connsiteX15" fmla="*/ 3083094 w 3083094"/>
              <a:gd name="connsiteY15" fmla="*/ 1711813 h 4143973"/>
              <a:gd name="connsiteX16" fmla="*/ 3076019 w 3083094"/>
              <a:gd name="connsiteY16" fmla="*/ 1865702 h 4143973"/>
              <a:gd name="connsiteX17" fmla="*/ 3065406 w 3083094"/>
              <a:gd name="connsiteY17" fmla="*/ 2021361 h 4143973"/>
              <a:gd name="connsiteX18" fmla="*/ 3045949 w 3083094"/>
              <a:gd name="connsiteY18" fmla="*/ 2175250 h 4143973"/>
              <a:gd name="connsiteX19" fmla="*/ 3017647 w 3083094"/>
              <a:gd name="connsiteY19" fmla="*/ 2325602 h 4143973"/>
              <a:gd name="connsiteX20" fmla="*/ 2987577 w 3083094"/>
              <a:gd name="connsiteY20" fmla="*/ 2474185 h 4143973"/>
              <a:gd name="connsiteX21" fmla="*/ 2945124 w 3083094"/>
              <a:gd name="connsiteY21" fmla="*/ 2620999 h 4143973"/>
              <a:gd name="connsiteX22" fmla="*/ 2897366 w 3083094"/>
              <a:gd name="connsiteY22" fmla="*/ 2764275 h 4143973"/>
              <a:gd name="connsiteX23" fmla="*/ 2870833 w 3083094"/>
              <a:gd name="connsiteY23" fmla="*/ 2843873 h 4143973"/>
              <a:gd name="connsiteX24" fmla="*/ 2838994 w 3083094"/>
              <a:gd name="connsiteY24" fmla="*/ 2923471 h 4143973"/>
              <a:gd name="connsiteX25" fmla="*/ 2805386 w 3083094"/>
              <a:gd name="connsiteY25" fmla="*/ 2997762 h 4143973"/>
              <a:gd name="connsiteX26" fmla="*/ 2766471 w 3083094"/>
              <a:gd name="connsiteY26" fmla="*/ 3073823 h 4143973"/>
              <a:gd name="connsiteX27" fmla="*/ 2729326 w 3083094"/>
              <a:gd name="connsiteY27" fmla="*/ 3149883 h 4143973"/>
              <a:gd name="connsiteX28" fmla="*/ 2688642 w 3083094"/>
              <a:gd name="connsiteY28" fmla="*/ 3220637 h 4143973"/>
              <a:gd name="connsiteX29" fmla="*/ 2644421 w 3083094"/>
              <a:gd name="connsiteY29" fmla="*/ 3293159 h 4143973"/>
              <a:gd name="connsiteX30" fmla="*/ 2594893 w 3083094"/>
              <a:gd name="connsiteY30" fmla="*/ 3365682 h 4143973"/>
              <a:gd name="connsiteX31" fmla="*/ 2550672 w 3083094"/>
              <a:gd name="connsiteY31" fmla="*/ 3427591 h 4143973"/>
              <a:gd name="connsiteX32" fmla="*/ 2506451 w 3083094"/>
              <a:gd name="connsiteY32" fmla="*/ 3489501 h 4143973"/>
              <a:gd name="connsiteX33" fmla="*/ 2455155 w 3083094"/>
              <a:gd name="connsiteY33" fmla="*/ 3547873 h 4143973"/>
              <a:gd name="connsiteX34" fmla="*/ 2403858 w 3083094"/>
              <a:gd name="connsiteY34" fmla="*/ 3606245 h 4143973"/>
              <a:gd name="connsiteX35" fmla="*/ 2352562 w 3083094"/>
              <a:gd name="connsiteY35" fmla="*/ 3662848 h 4143973"/>
              <a:gd name="connsiteX36" fmla="*/ 2294190 w 3083094"/>
              <a:gd name="connsiteY36" fmla="*/ 3715913 h 4143973"/>
              <a:gd name="connsiteX37" fmla="*/ 2235818 w 3083094"/>
              <a:gd name="connsiteY37" fmla="*/ 3767209 h 4143973"/>
              <a:gd name="connsiteX38" fmla="*/ 2177446 w 3083094"/>
              <a:gd name="connsiteY38" fmla="*/ 3814968 h 4143973"/>
              <a:gd name="connsiteX39" fmla="*/ 2115537 w 3083094"/>
              <a:gd name="connsiteY39" fmla="*/ 3862727 h 4143973"/>
              <a:gd name="connsiteX40" fmla="*/ 2050090 w 3083094"/>
              <a:gd name="connsiteY40" fmla="*/ 3903410 h 4143973"/>
              <a:gd name="connsiteX41" fmla="*/ 1984642 w 3083094"/>
              <a:gd name="connsiteY41" fmla="*/ 3945863 h 4143973"/>
              <a:gd name="connsiteX42" fmla="*/ 1915658 w 3083094"/>
              <a:gd name="connsiteY42" fmla="*/ 3983008 h 4143973"/>
              <a:gd name="connsiteX43" fmla="*/ 1846673 w 3083094"/>
              <a:gd name="connsiteY43" fmla="*/ 4013079 h 4143973"/>
              <a:gd name="connsiteX44" fmla="*/ 1777688 w 3083094"/>
              <a:gd name="connsiteY44" fmla="*/ 4044918 h 4143973"/>
              <a:gd name="connsiteX45" fmla="*/ 1703396 w 3083094"/>
              <a:gd name="connsiteY45" fmla="*/ 4071451 h 4143973"/>
              <a:gd name="connsiteX46" fmla="*/ 1630874 w 3083094"/>
              <a:gd name="connsiteY46" fmla="*/ 4092677 h 4143973"/>
              <a:gd name="connsiteX47" fmla="*/ 1540663 w 3083094"/>
              <a:gd name="connsiteY47" fmla="*/ 4115672 h 4143973"/>
              <a:gd name="connsiteX48" fmla="*/ 1452221 w 3083094"/>
              <a:gd name="connsiteY48" fmla="*/ 4129822 h 4143973"/>
              <a:gd name="connsiteX49" fmla="*/ 1360241 w 3083094"/>
              <a:gd name="connsiteY49" fmla="*/ 4140435 h 4143973"/>
              <a:gd name="connsiteX50" fmla="*/ 1266492 w 3083094"/>
              <a:gd name="connsiteY50" fmla="*/ 4143973 h 4143973"/>
              <a:gd name="connsiteX51" fmla="*/ 1211658 w 3083094"/>
              <a:gd name="connsiteY51" fmla="*/ 4143973 h 4143973"/>
              <a:gd name="connsiteX52" fmla="*/ 1156824 w 3083094"/>
              <a:gd name="connsiteY52" fmla="*/ 4140435 h 4143973"/>
              <a:gd name="connsiteX53" fmla="*/ 1105527 w 3083094"/>
              <a:gd name="connsiteY53" fmla="*/ 4133360 h 4143973"/>
              <a:gd name="connsiteX54" fmla="*/ 1050693 w 3083094"/>
              <a:gd name="connsiteY54" fmla="*/ 4126285 h 4143973"/>
              <a:gd name="connsiteX55" fmla="*/ 995859 w 3083094"/>
              <a:gd name="connsiteY55" fmla="*/ 4115672 h 4143973"/>
              <a:gd name="connsiteX56" fmla="*/ 944562 w 3083094"/>
              <a:gd name="connsiteY56" fmla="*/ 4103290 h 4143973"/>
              <a:gd name="connsiteX57" fmla="*/ 893266 w 3083094"/>
              <a:gd name="connsiteY57" fmla="*/ 4089139 h 4143973"/>
              <a:gd name="connsiteX58" fmla="*/ 841970 w 3083094"/>
              <a:gd name="connsiteY58" fmla="*/ 4071451 h 4143973"/>
              <a:gd name="connsiteX59" fmla="*/ 788904 w 3083094"/>
              <a:gd name="connsiteY59" fmla="*/ 4055531 h 4143973"/>
              <a:gd name="connsiteX60" fmla="*/ 741145 w 3083094"/>
              <a:gd name="connsiteY60" fmla="*/ 4034305 h 4143973"/>
              <a:gd name="connsiteX61" fmla="*/ 689849 w 3083094"/>
              <a:gd name="connsiteY61" fmla="*/ 4009541 h 4143973"/>
              <a:gd name="connsiteX62" fmla="*/ 645628 w 3083094"/>
              <a:gd name="connsiteY62" fmla="*/ 3983008 h 4143973"/>
              <a:gd name="connsiteX63" fmla="*/ 597869 w 3083094"/>
              <a:gd name="connsiteY63" fmla="*/ 3954707 h 4143973"/>
              <a:gd name="connsiteX64" fmla="*/ 551879 w 3083094"/>
              <a:gd name="connsiteY64" fmla="*/ 3924637 h 4143973"/>
              <a:gd name="connsiteX65" fmla="*/ 511196 w 3083094"/>
              <a:gd name="connsiteY65" fmla="*/ 3892797 h 4143973"/>
              <a:gd name="connsiteX66" fmla="*/ 466975 w 3083094"/>
              <a:gd name="connsiteY66" fmla="*/ 3859189 h 4143973"/>
              <a:gd name="connsiteX67" fmla="*/ 433367 w 3083094"/>
              <a:gd name="connsiteY67" fmla="*/ 3825581 h 4143973"/>
              <a:gd name="connsiteX68" fmla="*/ 397990 w 3083094"/>
              <a:gd name="connsiteY68" fmla="*/ 3790204 h 4143973"/>
              <a:gd name="connsiteX69" fmla="*/ 332543 w 3083094"/>
              <a:gd name="connsiteY69" fmla="*/ 3719451 h 4143973"/>
              <a:gd name="connsiteX70" fmla="*/ 274171 w 3083094"/>
              <a:gd name="connsiteY70" fmla="*/ 3643390 h 4143973"/>
              <a:gd name="connsiteX71" fmla="*/ 222874 w 3083094"/>
              <a:gd name="connsiteY71" fmla="*/ 3560255 h 4143973"/>
              <a:gd name="connsiteX72" fmla="*/ 175116 w 3083094"/>
              <a:gd name="connsiteY72" fmla="*/ 3478888 h 4143973"/>
              <a:gd name="connsiteX73" fmla="*/ 130895 w 3083094"/>
              <a:gd name="connsiteY73" fmla="*/ 3392215 h 4143973"/>
              <a:gd name="connsiteX74" fmla="*/ 91980 w 3083094"/>
              <a:gd name="connsiteY74" fmla="*/ 3303772 h 4143973"/>
              <a:gd name="connsiteX75" fmla="*/ 54834 w 3083094"/>
              <a:gd name="connsiteY75" fmla="*/ 3213561 h 4143973"/>
              <a:gd name="connsiteX76" fmla="*/ 44221 w 3083094"/>
              <a:gd name="connsiteY76" fmla="*/ 3172878 h 4143973"/>
              <a:gd name="connsiteX77" fmla="*/ 33608 w 3083094"/>
              <a:gd name="connsiteY77" fmla="*/ 3132195 h 4143973"/>
              <a:gd name="connsiteX78" fmla="*/ 24764 w 3083094"/>
              <a:gd name="connsiteY78" fmla="*/ 3084436 h 4143973"/>
              <a:gd name="connsiteX79" fmla="*/ 21226 w 3083094"/>
              <a:gd name="connsiteY79" fmla="*/ 3036677 h 4143973"/>
              <a:gd name="connsiteX80" fmla="*/ 14151 w 3083094"/>
              <a:gd name="connsiteY80" fmla="*/ 2928778 h 4143973"/>
              <a:gd name="connsiteX81" fmla="*/ 14151 w 3083094"/>
              <a:gd name="connsiteY81" fmla="*/ 2822647 h 4143973"/>
              <a:gd name="connsiteX82" fmla="*/ 21226 w 3083094"/>
              <a:gd name="connsiteY82" fmla="*/ 2720054 h 4143973"/>
              <a:gd name="connsiteX83" fmla="*/ 30070 w 3083094"/>
              <a:gd name="connsiteY83" fmla="*/ 2628074 h 4143973"/>
              <a:gd name="connsiteX84" fmla="*/ 40684 w 3083094"/>
              <a:gd name="connsiteY84" fmla="*/ 2548476 h 4143973"/>
              <a:gd name="connsiteX85" fmla="*/ 54834 w 3083094"/>
              <a:gd name="connsiteY85" fmla="*/ 2497180 h 4143973"/>
              <a:gd name="connsiteX86" fmla="*/ 76060 w 3083094"/>
              <a:gd name="connsiteY86" fmla="*/ 2438808 h 4143973"/>
              <a:gd name="connsiteX87" fmla="*/ 102593 w 3083094"/>
              <a:gd name="connsiteY87" fmla="*/ 2380436 h 4143973"/>
              <a:gd name="connsiteX88" fmla="*/ 130895 w 3083094"/>
              <a:gd name="connsiteY88" fmla="*/ 2325602 h 4143973"/>
              <a:gd name="connsiteX89" fmla="*/ 160965 w 3083094"/>
              <a:gd name="connsiteY89" fmla="*/ 2274305 h 4143973"/>
              <a:gd name="connsiteX90" fmla="*/ 229950 w 3083094"/>
              <a:gd name="connsiteY90" fmla="*/ 2168175 h 4143973"/>
              <a:gd name="connsiteX91" fmla="*/ 298935 w 3083094"/>
              <a:gd name="connsiteY91" fmla="*/ 2062044 h 4143973"/>
              <a:gd name="connsiteX92" fmla="*/ 332543 w 3083094"/>
              <a:gd name="connsiteY92" fmla="*/ 2010748 h 4143973"/>
              <a:gd name="connsiteX93" fmla="*/ 364382 w 3083094"/>
              <a:gd name="connsiteY93" fmla="*/ 1959451 h 4143973"/>
              <a:gd name="connsiteX94" fmla="*/ 390915 w 3083094"/>
              <a:gd name="connsiteY94" fmla="*/ 1904617 h 4143973"/>
              <a:gd name="connsiteX95" fmla="*/ 415678 w 3083094"/>
              <a:gd name="connsiteY95" fmla="*/ 1849783 h 4143973"/>
              <a:gd name="connsiteX96" fmla="*/ 436904 w 3083094"/>
              <a:gd name="connsiteY96" fmla="*/ 1794949 h 4143973"/>
              <a:gd name="connsiteX97" fmla="*/ 452824 w 3083094"/>
              <a:gd name="connsiteY97" fmla="*/ 1736577 h 4143973"/>
              <a:gd name="connsiteX98" fmla="*/ 463437 w 3083094"/>
              <a:gd name="connsiteY98" fmla="*/ 1678205 h 4143973"/>
              <a:gd name="connsiteX99" fmla="*/ 466975 w 3083094"/>
              <a:gd name="connsiteY99" fmla="*/ 1619833 h 4143973"/>
              <a:gd name="connsiteX100" fmla="*/ 463437 w 3083094"/>
              <a:gd name="connsiteY100" fmla="*/ 1564999 h 4143973"/>
              <a:gd name="connsiteX101" fmla="*/ 452824 w 3083094"/>
              <a:gd name="connsiteY101" fmla="*/ 1513703 h 4143973"/>
              <a:gd name="connsiteX102" fmla="*/ 442211 w 3083094"/>
              <a:gd name="connsiteY102" fmla="*/ 1464175 h 4143973"/>
              <a:gd name="connsiteX103" fmla="*/ 426291 w 3083094"/>
              <a:gd name="connsiteY103" fmla="*/ 1416416 h 4143973"/>
              <a:gd name="connsiteX104" fmla="*/ 405065 w 3083094"/>
              <a:gd name="connsiteY104" fmla="*/ 1368657 h 4143973"/>
              <a:gd name="connsiteX105" fmla="*/ 380301 w 3083094"/>
              <a:gd name="connsiteY105" fmla="*/ 1324436 h 4143973"/>
              <a:gd name="connsiteX106" fmla="*/ 353769 w 3083094"/>
              <a:gd name="connsiteY106" fmla="*/ 1280215 h 4143973"/>
              <a:gd name="connsiteX107" fmla="*/ 325467 w 3083094"/>
              <a:gd name="connsiteY107" fmla="*/ 1234225 h 4143973"/>
              <a:gd name="connsiteX108" fmla="*/ 267095 w 3083094"/>
              <a:gd name="connsiteY108" fmla="*/ 1149321 h 4143973"/>
              <a:gd name="connsiteX109" fmla="*/ 208724 w 3083094"/>
              <a:gd name="connsiteY109" fmla="*/ 1062647 h 4143973"/>
              <a:gd name="connsiteX110" fmla="*/ 150352 w 3083094"/>
              <a:gd name="connsiteY110" fmla="*/ 974205 h 4143973"/>
              <a:gd name="connsiteX111" fmla="*/ 123819 w 3083094"/>
              <a:gd name="connsiteY111" fmla="*/ 933522 h 4143973"/>
              <a:gd name="connsiteX112" fmla="*/ 99055 w 3083094"/>
              <a:gd name="connsiteY112" fmla="*/ 889301 h 4143973"/>
              <a:gd name="connsiteX113" fmla="*/ 68985 w 3083094"/>
              <a:gd name="connsiteY113" fmla="*/ 813240 h 4143973"/>
              <a:gd name="connsiteX114" fmla="*/ 40684 w 3083094"/>
              <a:gd name="connsiteY114" fmla="*/ 733642 h 4143973"/>
              <a:gd name="connsiteX115" fmla="*/ 24764 w 3083094"/>
              <a:gd name="connsiteY115" fmla="*/ 655813 h 4143973"/>
              <a:gd name="connsiteX116" fmla="*/ 10613 w 3083094"/>
              <a:gd name="connsiteY116" fmla="*/ 576215 h 4143973"/>
              <a:gd name="connsiteX117" fmla="*/ 3538 w 3083094"/>
              <a:gd name="connsiteY117" fmla="*/ 494849 h 4143973"/>
              <a:gd name="connsiteX118" fmla="*/ 0 w 3083094"/>
              <a:gd name="connsiteY118" fmla="*/ 411713 h 4143973"/>
              <a:gd name="connsiteX119" fmla="*/ 7075 w 3083094"/>
              <a:gd name="connsiteY119" fmla="*/ 328577 h 4143973"/>
              <a:gd name="connsiteX120" fmla="*/ 14151 w 3083094"/>
              <a:gd name="connsiteY120" fmla="*/ 247210 h 4143973"/>
              <a:gd name="connsiteX121" fmla="*/ 28302 w 3083094"/>
              <a:gd name="connsiteY121" fmla="*/ 181763 h 4143973"/>
              <a:gd name="connsiteX122" fmla="*/ 40684 w 3083094"/>
              <a:gd name="connsiteY122" fmla="*/ 116316 h 4143973"/>
              <a:gd name="connsiteX123" fmla="*/ 58372 w 3083094"/>
              <a:gd name="connsiteY123" fmla="*/ 50869 h 4143973"/>
              <a:gd name="connsiteX124" fmla="*/ 77620 w 3083094"/>
              <a:gd name="connsiteY124" fmla="*/ 0 h 414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083094" h="4143973">
                <a:moveTo>
                  <a:pt x="77620" y="0"/>
                </a:moveTo>
                <a:lnTo>
                  <a:pt x="2646236" y="0"/>
                </a:lnTo>
                <a:lnTo>
                  <a:pt x="2681567" y="57944"/>
                </a:lnTo>
                <a:lnTo>
                  <a:pt x="2722250" y="130467"/>
                </a:lnTo>
                <a:lnTo>
                  <a:pt x="2761165" y="206527"/>
                </a:lnTo>
                <a:lnTo>
                  <a:pt x="2798310" y="284356"/>
                </a:lnTo>
                <a:lnTo>
                  <a:pt x="2828381" y="360416"/>
                </a:lnTo>
                <a:lnTo>
                  <a:pt x="2883215" y="500155"/>
                </a:lnTo>
                <a:lnTo>
                  <a:pt x="2932743" y="645200"/>
                </a:lnTo>
                <a:lnTo>
                  <a:pt x="2973426" y="792014"/>
                </a:lnTo>
                <a:lnTo>
                  <a:pt x="3007034" y="944135"/>
                </a:lnTo>
                <a:lnTo>
                  <a:pt x="3038873" y="1094487"/>
                </a:lnTo>
                <a:lnTo>
                  <a:pt x="3058330" y="1248376"/>
                </a:lnTo>
                <a:lnTo>
                  <a:pt x="3072481" y="1402265"/>
                </a:lnTo>
                <a:lnTo>
                  <a:pt x="3079557" y="1557924"/>
                </a:lnTo>
                <a:lnTo>
                  <a:pt x="3083094" y="1711813"/>
                </a:lnTo>
                <a:lnTo>
                  <a:pt x="3076019" y="1865702"/>
                </a:lnTo>
                <a:lnTo>
                  <a:pt x="3065406" y="2021361"/>
                </a:lnTo>
                <a:lnTo>
                  <a:pt x="3045949" y="2175250"/>
                </a:lnTo>
                <a:lnTo>
                  <a:pt x="3017647" y="2325602"/>
                </a:lnTo>
                <a:lnTo>
                  <a:pt x="2987577" y="2474185"/>
                </a:lnTo>
                <a:lnTo>
                  <a:pt x="2945124" y="2620999"/>
                </a:lnTo>
                <a:lnTo>
                  <a:pt x="2897366" y="2764275"/>
                </a:lnTo>
                <a:lnTo>
                  <a:pt x="2870833" y="2843873"/>
                </a:lnTo>
                <a:lnTo>
                  <a:pt x="2838994" y="2923471"/>
                </a:lnTo>
                <a:lnTo>
                  <a:pt x="2805386" y="2997762"/>
                </a:lnTo>
                <a:lnTo>
                  <a:pt x="2766471" y="3073823"/>
                </a:lnTo>
                <a:lnTo>
                  <a:pt x="2729326" y="3149883"/>
                </a:lnTo>
                <a:lnTo>
                  <a:pt x="2688642" y="3220637"/>
                </a:lnTo>
                <a:lnTo>
                  <a:pt x="2644421" y="3293159"/>
                </a:lnTo>
                <a:lnTo>
                  <a:pt x="2594893" y="3365682"/>
                </a:lnTo>
                <a:lnTo>
                  <a:pt x="2550672" y="3427591"/>
                </a:lnTo>
                <a:lnTo>
                  <a:pt x="2506451" y="3489501"/>
                </a:lnTo>
                <a:lnTo>
                  <a:pt x="2455155" y="3547873"/>
                </a:lnTo>
                <a:lnTo>
                  <a:pt x="2403858" y="3606245"/>
                </a:lnTo>
                <a:lnTo>
                  <a:pt x="2352562" y="3662848"/>
                </a:lnTo>
                <a:lnTo>
                  <a:pt x="2294190" y="3715913"/>
                </a:lnTo>
                <a:lnTo>
                  <a:pt x="2235818" y="3767209"/>
                </a:lnTo>
                <a:lnTo>
                  <a:pt x="2177446" y="3814968"/>
                </a:lnTo>
                <a:lnTo>
                  <a:pt x="2115537" y="3862727"/>
                </a:lnTo>
                <a:lnTo>
                  <a:pt x="2050090" y="3903410"/>
                </a:lnTo>
                <a:lnTo>
                  <a:pt x="1984642" y="3945863"/>
                </a:lnTo>
                <a:lnTo>
                  <a:pt x="1915658" y="3983008"/>
                </a:lnTo>
                <a:lnTo>
                  <a:pt x="1846673" y="4013079"/>
                </a:lnTo>
                <a:lnTo>
                  <a:pt x="1777688" y="4044918"/>
                </a:lnTo>
                <a:lnTo>
                  <a:pt x="1703396" y="4071451"/>
                </a:lnTo>
                <a:lnTo>
                  <a:pt x="1630874" y="4092677"/>
                </a:lnTo>
                <a:lnTo>
                  <a:pt x="1540663" y="4115672"/>
                </a:lnTo>
                <a:lnTo>
                  <a:pt x="1452221" y="4129822"/>
                </a:lnTo>
                <a:lnTo>
                  <a:pt x="1360241" y="4140435"/>
                </a:lnTo>
                <a:lnTo>
                  <a:pt x="1266492" y="4143973"/>
                </a:lnTo>
                <a:lnTo>
                  <a:pt x="1211658" y="4143973"/>
                </a:lnTo>
                <a:lnTo>
                  <a:pt x="1156824" y="4140435"/>
                </a:lnTo>
                <a:lnTo>
                  <a:pt x="1105527" y="4133360"/>
                </a:lnTo>
                <a:lnTo>
                  <a:pt x="1050693" y="4126285"/>
                </a:lnTo>
                <a:lnTo>
                  <a:pt x="995859" y="4115672"/>
                </a:lnTo>
                <a:lnTo>
                  <a:pt x="944562" y="4103290"/>
                </a:lnTo>
                <a:lnTo>
                  <a:pt x="893266" y="4089139"/>
                </a:lnTo>
                <a:lnTo>
                  <a:pt x="841970" y="4071451"/>
                </a:lnTo>
                <a:lnTo>
                  <a:pt x="788904" y="4055531"/>
                </a:lnTo>
                <a:lnTo>
                  <a:pt x="741145" y="4034305"/>
                </a:lnTo>
                <a:lnTo>
                  <a:pt x="689849" y="4009541"/>
                </a:lnTo>
                <a:lnTo>
                  <a:pt x="645628" y="3983008"/>
                </a:lnTo>
                <a:lnTo>
                  <a:pt x="597869" y="3954707"/>
                </a:lnTo>
                <a:lnTo>
                  <a:pt x="551879" y="3924637"/>
                </a:lnTo>
                <a:lnTo>
                  <a:pt x="511196" y="3892797"/>
                </a:lnTo>
                <a:lnTo>
                  <a:pt x="466975" y="3859189"/>
                </a:lnTo>
                <a:lnTo>
                  <a:pt x="433367" y="3825581"/>
                </a:lnTo>
                <a:lnTo>
                  <a:pt x="397990" y="3790204"/>
                </a:lnTo>
                <a:lnTo>
                  <a:pt x="332543" y="3719451"/>
                </a:lnTo>
                <a:lnTo>
                  <a:pt x="274171" y="3643390"/>
                </a:lnTo>
                <a:lnTo>
                  <a:pt x="222874" y="3560255"/>
                </a:lnTo>
                <a:lnTo>
                  <a:pt x="175116" y="3478888"/>
                </a:lnTo>
                <a:lnTo>
                  <a:pt x="130895" y="3392215"/>
                </a:lnTo>
                <a:lnTo>
                  <a:pt x="91980" y="3303772"/>
                </a:lnTo>
                <a:lnTo>
                  <a:pt x="54834" y="3213561"/>
                </a:lnTo>
                <a:lnTo>
                  <a:pt x="44221" y="3172878"/>
                </a:lnTo>
                <a:lnTo>
                  <a:pt x="33608" y="3132195"/>
                </a:lnTo>
                <a:lnTo>
                  <a:pt x="24764" y="3084436"/>
                </a:lnTo>
                <a:lnTo>
                  <a:pt x="21226" y="3036677"/>
                </a:lnTo>
                <a:lnTo>
                  <a:pt x="14151" y="2928778"/>
                </a:lnTo>
                <a:lnTo>
                  <a:pt x="14151" y="2822647"/>
                </a:lnTo>
                <a:lnTo>
                  <a:pt x="21226" y="2720054"/>
                </a:lnTo>
                <a:lnTo>
                  <a:pt x="30070" y="2628074"/>
                </a:lnTo>
                <a:lnTo>
                  <a:pt x="40684" y="2548476"/>
                </a:lnTo>
                <a:lnTo>
                  <a:pt x="54834" y="2497180"/>
                </a:lnTo>
                <a:lnTo>
                  <a:pt x="76060" y="2438808"/>
                </a:lnTo>
                <a:lnTo>
                  <a:pt x="102593" y="2380436"/>
                </a:lnTo>
                <a:lnTo>
                  <a:pt x="130895" y="2325602"/>
                </a:lnTo>
                <a:lnTo>
                  <a:pt x="160965" y="2274305"/>
                </a:lnTo>
                <a:lnTo>
                  <a:pt x="229950" y="2168175"/>
                </a:lnTo>
                <a:lnTo>
                  <a:pt x="298935" y="2062044"/>
                </a:lnTo>
                <a:lnTo>
                  <a:pt x="332543" y="2010748"/>
                </a:lnTo>
                <a:lnTo>
                  <a:pt x="364382" y="1959451"/>
                </a:lnTo>
                <a:lnTo>
                  <a:pt x="390915" y="1904617"/>
                </a:lnTo>
                <a:lnTo>
                  <a:pt x="415678" y="1849783"/>
                </a:lnTo>
                <a:lnTo>
                  <a:pt x="436904" y="1794949"/>
                </a:lnTo>
                <a:lnTo>
                  <a:pt x="452824" y="1736577"/>
                </a:lnTo>
                <a:lnTo>
                  <a:pt x="463437" y="1678205"/>
                </a:lnTo>
                <a:lnTo>
                  <a:pt x="466975" y="1619833"/>
                </a:lnTo>
                <a:lnTo>
                  <a:pt x="463437" y="1564999"/>
                </a:lnTo>
                <a:lnTo>
                  <a:pt x="452824" y="1513703"/>
                </a:lnTo>
                <a:lnTo>
                  <a:pt x="442211" y="1464175"/>
                </a:lnTo>
                <a:lnTo>
                  <a:pt x="426291" y="1416416"/>
                </a:lnTo>
                <a:lnTo>
                  <a:pt x="405065" y="1368657"/>
                </a:lnTo>
                <a:lnTo>
                  <a:pt x="380301" y="1324436"/>
                </a:lnTo>
                <a:lnTo>
                  <a:pt x="353769" y="1280215"/>
                </a:lnTo>
                <a:lnTo>
                  <a:pt x="325467" y="1234225"/>
                </a:lnTo>
                <a:lnTo>
                  <a:pt x="267095" y="1149321"/>
                </a:lnTo>
                <a:lnTo>
                  <a:pt x="208724" y="1062647"/>
                </a:lnTo>
                <a:lnTo>
                  <a:pt x="150352" y="974205"/>
                </a:lnTo>
                <a:lnTo>
                  <a:pt x="123819" y="933522"/>
                </a:lnTo>
                <a:lnTo>
                  <a:pt x="99055" y="889301"/>
                </a:lnTo>
                <a:lnTo>
                  <a:pt x="68985" y="813240"/>
                </a:lnTo>
                <a:lnTo>
                  <a:pt x="40684" y="733642"/>
                </a:lnTo>
                <a:lnTo>
                  <a:pt x="24764" y="655813"/>
                </a:lnTo>
                <a:lnTo>
                  <a:pt x="10613" y="576215"/>
                </a:lnTo>
                <a:lnTo>
                  <a:pt x="3538" y="494849"/>
                </a:lnTo>
                <a:lnTo>
                  <a:pt x="0" y="411713"/>
                </a:lnTo>
                <a:lnTo>
                  <a:pt x="7075" y="328577"/>
                </a:lnTo>
                <a:lnTo>
                  <a:pt x="14151" y="247210"/>
                </a:lnTo>
                <a:lnTo>
                  <a:pt x="28302" y="181763"/>
                </a:lnTo>
                <a:lnTo>
                  <a:pt x="40684" y="116316"/>
                </a:lnTo>
                <a:lnTo>
                  <a:pt x="58372" y="50869"/>
                </a:lnTo>
                <a:lnTo>
                  <a:pt x="77620" y="0"/>
                </a:lnTo>
                <a:close/>
              </a:path>
            </a:pathLst>
          </a:custGeom>
          <a:solidFill>
            <a:schemeClr val="accent3">
              <a:alpha val="2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lvl="0"/>
            <a:endParaRPr lang="fr-BE" dirty="0"/>
          </a:p>
        </p:txBody>
      </p:sp>
      <p:sp>
        <p:nvSpPr>
          <p:cNvPr id="31" name="Forme libre : forme 30">
            <a:extLst>
              <a:ext uri="{FF2B5EF4-FFF2-40B4-BE49-F238E27FC236}">
                <a16:creationId xmlns:a16="http://schemas.microsoft.com/office/drawing/2014/main" id="{37961DC6-F154-4556-8EF8-23856DAC0230}"/>
              </a:ext>
            </a:extLst>
          </p:cNvPr>
          <p:cNvSpPr/>
          <p:nvPr userDrawn="1"/>
        </p:nvSpPr>
        <p:spPr>
          <a:xfrm>
            <a:off x="0" y="2020998"/>
            <a:ext cx="1543507" cy="4837002"/>
          </a:xfrm>
          <a:custGeom>
            <a:avLst/>
            <a:gdLst>
              <a:gd name="connsiteX0" fmla="*/ 277015 w 1543507"/>
              <a:gd name="connsiteY0" fmla="*/ 0 h 4837002"/>
              <a:gd name="connsiteX1" fmla="*/ 331849 w 1543507"/>
              <a:gd name="connsiteY1" fmla="*/ 0 h 4837002"/>
              <a:gd name="connsiteX2" fmla="*/ 386683 w 1543507"/>
              <a:gd name="connsiteY2" fmla="*/ 3538 h 4837002"/>
              <a:gd name="connsiteX3" fmla="*/ 437980 w 1543507"/>
              <a:gd name="connsiteY3" fmla="*/ 10613 h 4837002"/>
              <a:gd name="connsiteX4" fmla="*/ 492814 w 1543507"/>
              <a:gd name="connsiteY4" fmla="*/ 17689 h 4837002"/>
              <a:gd name="connsiteX5" fmla="*/ 547648 w 1543507"/>
              <a:gd name="connsiteY5" fmla="*/ 28302 h 4837002"/>
              <a:gd name="connsiteX6" fmla="*/ 598945 w 1543507"/>
              <a:gd name="connsiteY6" fmla="*/ 40683 h 4837002"/>
              <a:gd name="connsiteX7" fmla="*/ 650241 w 1543507"/>
              <a:gd name="connsiteY7" fmla="*/ 54834 h 4837002"/>
              <a:gd name="connsiteX8" fmla="*/ 701538 w 1543507"/>
              <a:gd name="connsiteY8" fmla="*/ 72523 h 4837002"/>
              <a:gd name="connsiteX9" fmla="*/ 754603 w 1543507"/>
              <a:gd name="connsiteY9" fmla="*/ 88442 h 4837002"/>
              <a:gd name="connsiteX10" fmla="*/ 802362 w 1543507"/>
              <a:gd name="connsiteY10" fmla="*/ 109668 h 4837002"/>
              <a:gd name="connsiteX11" fmla="*/ 853658 w 1543507"/>
              <a:gd name="connsiteY11" fmla="*/ 134432 h 4837002"/>
              <a:gd name="connsiteX12" fmla="*/ 897879 w 1543507"/>
              <a:gd name="connsiteY12" fmla="*/ 160965 h 4837002"/>
              <a:gd name="connsiteX13" fmla="*/ 945638 w 1543507"/>
              <a:gd name="connsiteY13" fmla="*/ 189266 h 4837002"/>
              <a:gd name="connsiteX14" fmla="*/ 991628 w 1543507"/>
              <a:gd name="connsiteY14" fmla="*/ 219337 h 4837002"/>
              <a:gd name="connsiteX15" fmla="*/ 1032311 w 1543507"/>
              <a:gd name="connsiteY15" fmla="*/ 251176 h 4837002"/>
              <a:gd name="connsiteX16" fmla="*/ 1076532 w 1543507"/>
              <a:gd name="connsiteY16" fmla="*/ 284784 h 4837002"/>
              <a:gd name="connsiteX17" fmla="*/ 1110140 w 1543507"/>
              <a:gd name="connsiteY17" fmla="*/ 318392 h 4837002"/>
              <a:gd name="connsiteX18" fmla="*/ 1145517 w 1543507"/>
              <a:gd name="connsiteY18" fmla="*/ 353769 h 4837002"/>
              <a:gd name="connsiteX19" fmla="*/ 1210965 w 1543507"/>
              <a:gd name="connsiteY19" fmla="*/ 424523 h 4837002"/>
              <a:gd name="connsiteX20" fmla="*/ 1269336 w 1543507"/>
              <a:gd name="connsiteY20" fmla="*/ 500583 h 4837002"/>
              <a:gd name="connsiteX21" fmla="*/ 1320633 w 1543507"/>
              <a:gd name="connsiteY21" fmla="*/ 583719 h 4837002"/>
              <a:gd name="connsiteX22" fmla="*/ 1368392 w 1543507"/>
              <a:gd name="connsiteY22" fmla="*/ 665085 h 4837002"/>
              <a:gd name="connsiteX23" fmla="*/ 1412613 w 1543507"/>
              <a:gd name="connsiteY23" fmla="*/ 751759 h 4837002"/>
              <a:gd name="connsiteX24" fmla="*/ 1451527 w 1543507"/>
              <a:gd name="connsiteY24" fmla="*/ 840201 h 4837002"/>
              <a:gd name="connsiteX25" fmla="*/ 1488673 w 1543507"/>
              <a:gd name="connsiteY25" fmla="*/ 930412 h 4837002"/>
              <a:gd name="connsiteX26" fmla="*/ 1499286 w 1543507"/>
              <a:gd name="connsiteY26" fmla="*/ 971095 h 4837002"/>
              <a:gd name="connsiteX27" fmla="*/ 1509899 w 1543507"/>
              <a:gd name="connsiteY27" fmla="*/ 1011779 h 4837002"/>
              <a:gd name="connsiteX28" fmla="*/ 1518743 w 1543507"/>
              <a:gd name="connsiteY28" fmla="*/ 1059538 h 4837002"/>
              <a:gd name="connsiteX29" fmla="*/ 1522281 w 1543507"/>
              <a:gd name="connsiteY29" fmla="*/ 1107296 h 4837002"/>
              <a:gd name="connsiteX30" fmla="*/ 1529356 w 1543507"/>
              <a:gd name="connsiteY30" fmla="*/ 1215196 h 4837002"/>
              <a:gd name="connsiteX31" fmla="*/ 1529356 w 1543507"/>
              <a:gd name="connsiteY31" fmla="*/ 1321326 h 4837002"/>
              <a:gd name="connsiteX32" fmla="*/ 1522281 w 1543507"/>
              <a:gd name="connsiteY32" fmla="*/ 1423919 h 4837002"/>
              <a:gd name="connsiteX33" fmla="*/ 1513437 w 1543507"/>
              <a:gd name="connsiteY33" fmla="*/ 1515899 h 4837002"/>
              <a:gd name="connsiteX34" fmla="*/ 1502824 w 1543507"/>
              <a:gd name="connsiteY34" fmla="*/ 1595497 h 4837002"/>
              <a:gd name="connsiteX35" fmla="*/ 1488673 w 1543507"/>
              <a:gd name="connsiteY35" fmla="*/ 1646794 h 4837002"/>
              <a:gd name="connsiteX36" fmla="*/ 1467447 w 1543507"/>
              <a:gd name="connsiteY36" fmla="*/ 1705166 h 4837002"/>
              <a:gd name="connsiteX37" fmla="*/ 1440914 w 1543507"/>
              <a:gd name="connsiteY37" fmla="*/ 1763537 h 4837002"/>
              <a:gd name="connsiteX38" fmla="*/ 1412613 w 1543507"/>
              <a:gd name="connsiteY38" fmla="*/ 1818372 h 4837002"/>
              <a:gd name="connsiteX39" fmla="*/ 1382542 w 1543507"/>
              <a:gd name="connsiteY39" fmla="*/ 1869668 h 4837002"/>
              <a:gd name="connsiteX40" fmla="*/ 1313557 w 1543507"/>
              <a:gd name="connsiteY40" fmla="*/ 1975799 h 4837002"/>
              <a:gd name="connsiteX41" fmla="*/ 1244573 w 1543507"/>
              <a:gd name="connsiteY41" fmla="*/ 2081929 h 4837002"/>
              <a:gd name="connsiteX42" fmla="*/ 1210965 w 1543507"/>
              <a:gd name="connsiteY42" fmla="*/ 2133226 h 4837002"/>
              <a:gd name="connsiteX43" fmla="*/ 1179125 w 1543507"/>
              <a:gd name="connsiteY43" fmla="*/ 2184522 h 4837002"/>
              <a:gd name="connsiteX44" fmla="*/ 1152593 w 1543507"/>
              <a:gd name="connsiteY44" fmla="*/ 2239356 h 4837002"/>
              <a:gd name="connsiteX45" fmla="*/ 1127829 w 1543507"/>
              <a:gd name="connsiteY45" fmla="*/ 2294190 h 4837002"/>
              <a:gd name="connsiteX46" fmla="*/ 1106603 w 1543507"/>
              <a:gd name="connsiteY46" fmla="*/ 2349025 h 4837002"/>
              <a:gd name="connsiteX47" fmla="*/ 1090683 w 1543507"/>
              <a:gd name="connsiteY47" fmla="*/ 2407396 h 4837002"/>
              <a:gd name="connsiteX48" fmla="*/ 1080070 w 1543507"/>
              <a:gd name="connsiteY48" fmla="*/ 2465768 h 4837002"/>
              <a:gd name="connsiteX49" fmla="*/ 1076532 w 1543507"/>
              <a:gd name="connsiteY49" fmla="*/ 2524140 h 4837002"/>
              <a:gd name="connsiteX50" fmla="*/ 1080070 w 1543507"/>
              <a:gd name="connsiteY50" fmla="*/ 2578974 h 4837002"/>
              <a:gd name="connsiteX51" fmla="*/ 1090683 w 1543507"/>
              <a:gd name="connsiteY51" fmla="*/ 2630271 h 4837002"/>
              <a:gd name="connsiteX52" fmla="*/ 1101296 w 1543507"/>
              <a:gd name="connsiteY52" fmla="*/ 2679798 h 4837002"/>
              <a:gd name="connsiteX53" fmla="*/ 1117216 w 1543507"/>
              <a:gd name="connsiteY53" fmla="*/ 2727557 h 4837002"/>
              <a:gd name="connsiteX54" fmla="*/ 1138442 w 1543507"/>
              <a:gd name="connsiteY54" fmla="*/ 2775316 h 4837002"/>
              <a:gd name="connsiteX55" fmla="*/ 1163206 w 1543507"/>
              <a:gd name="connsiteY55" fmla="*/ 2819537 h 4837002"/>
              <a:gd name="connsiteX56" fmla="*/ 1189738 w 1543507"/>
              <a:gd name="connsiteY56" fmla="*/ 2863758 h 4837002"/>
              <a:gd name="connsiteX57" fmla="*/ 1218040 w 1543507"/>
              <a:gd name="connsiteY57" fmla="*/ 2909748 h 4837002"/>
              <a:gd name="connsiteX58" fmla="*/ 1276412 w 1543507"/>
              <a:gd name="connsiteY58" fmla="*/ 2994653 h 4837002"/>
              <a:gd name="connsiteX59" fmla="*/ 1334784 w 1543507"/>
              <a:gd name="connsiteY59" fmla="*/ 3081326 h 4837002"/>
              <a:gd name="connsiteX60" fmla="*/ 1393155 w 1543507"/>
              <a:gd name="connsiteY60" fmla="*/ 3169768 h 4837002"/>
              <a:gd name="connsiteX61" fmla="*/ 1419688 w 1543507"/>
              <a:gd name="connsiteY61" fmla="*/ 3210451 h 4837002"/>
              <a:gd name="connsiteX62" fmla="*/ 1444452 w 1543507"/>
              <a:gd name="connsiteY62" fmla="*/ 3254673 h 4837002"/>
              <a:gd name="connsiteX63" fmla="*/ 1474522 w 1543507"/>
              <a:gd name="connsiteY63" fmla="*/ 3330733 h 4837002"/>
              <a:gd name="connsiteX64" fmla="*/ 1502824 w 1543507"/>
              <a:gd name="connsiteY64" fmla="*/ 3410331 h 4837002"/>
              <a:gd name="connsiteX65" fmla="*/ 1518743 w 1543507"/>
              <a:gd name="connsiteY65" fmla="*/ 3488160 h 4837002"/>
              <a:gd name="connsiteX66" fmla="*/ 1532894 w 1543507"/>
              <a:gd name="connsiteY66" fmla="*/ 3567758 h 4837002"/>
              <a:gd name="connsiteX67" fmla="*/ 1539969 w 1543507"/>
              <a:gd name="connsiteY67" fmla="*/ 3649125 h 4837002"/>
              <a:gd name="connsiteX68" fmla="*/ 1543507 w 1543507"/>
              <a:gd name="connsiteY68" fmla="*/ 3732260 h 4837002"/>
              <a:gd name="connsiteX69" fmla="*/ 1536432 w 1543507"/>
              <a:gd name="connsiteY69" fmla="*/ 3815396 h 4837002"/>
              <a:gd name="connsiteX70" fmla="*/ 1529356 w 1543507"/>
              <a:gd name="connsiteY70" fmla="*/ 3896763 h 4837002"/>
              <a:gd name="connsiteX71" fmla="*/ 1515206 w 1543507"/>
              <a:gd name="connsiteY71" fmla="*/ 3962210 h 4837002"/>
              <a:gd name="connsiteX72" fmla="*/ 1502824 w 1543507"/>
              <a:gd name="connsiteY72" fmla="*/ 4027657 h 4837002"/>
              <a:gd name="connsiteX73" fmla="*/ 1485135 w 1543507"/>
              <a:gd name="connsiteY73" fmla="*/ 4093104 h 4837002"/>
              <a:gd name="connsiteX74" fmla="*/ 1460371 w 1543507"/>
              <a:gd name="connsiteY74" fmla="*/ 4158552 h 4837002"/>
              <a:gd name="connsiteX75" fmla="*/ 1437377 w 1543507"/>
              <a:gd name="connsiteY75" fmla="*/ 4218692 h 4837002"/>
              <a:gd name="connsiteX76" fmla="*/ 1409075 w 1543507"/>
              <a:gd name="connsiteY76" fmla="*/ 4280602 h 4837002"/>
              <a:gd name="connsiteX77" fmla="*/ 1379005 w 1543507"/>
              <a:gd name="connsiteY77" fmla="*/ 4342512 h 4837002"/>
              <a:gd name="connsiteX78" fmla="*/ 1343628 w 1543507"/>
              <a:gd name="connsiteY78" fmla="*/ 4400883 h 4837002"/>
              <a:gd name="connsiteX79" fmla="*/ 1306482 w 1543507"/>
              <a:gd name="connsiteY79" fmla="*/ 4459255 h 4837002"/>
              <a:gd name="connsiteX80" fmla="*/ 1269336 w 1543507"/>
              <a:gd name="connsiteY80" fmla="*/ 4514089 h 4837002"/>
              <a:gd name="connsiteX81" fmla="*/ 1226884 w 1543507"/>
              <a:gd name="connsiteY81" fmla="*/ 4565386 h 4837002"/>
              <a:gd name="connsiteX82" fmla="*/ 1182663 w 1543507"/>
              <a:gd name="connsiteY82" fmla="*/ 4616682 h 4837002"/>
              <a:gd name="connsiteX83" fmla="*/ 1134904 w 1543507"/>
              <a:gd name="connsiteY83" fmla="*/ 4666210 h 4837002"/>
              <a:gd name="connsiteX84" fmla="*/ 1087146 w 1543507"/>
              <a:gd name="connsiteY84" fmla="*/ 4713969 h 4837002"/>
              <a:gd name="connsiteX85" fmla="*/ 1035849 w 1543507"/>
              <a:gd name="connsiteY85" fmla="*/ 4758190 h 4837002"/>
              <a:gd name="connsiteX86" fmla="*/ 981015 w 1543507"/>
              <a:gd name="connsiteY86" fmla="*/ 4798873 h 4837002"/>
              <a:gd name="connsiteX87" fmla="*/ 924480 w 1543507"/>
              <a:gd name="connsiteY87" fmla="*/ 4837002 h 4837002"/>
              <a:gd name="connsiteX88" fmla="*/ 0 w 1543507"/>
              <a:gd name="connsiteY88" fmla="*/ 4837002 h 4837002"/>
              <a:gd name="connsiteX89" fmla="*/ 0 w 1543507"/>
              <a:gd name="connsiteY89" fmla="*/ 29027 h 4837002"/>
              <a:gd name="connsiteX90" fmla="*/ 2844 w 1543507"/>
              <a:gd name="connsiteY90" fmla="*/ 28302 h 4837002"/>
              <a:gd name="connsiteX91" fmla="*/ 91287 w 1543507"/>
              <a:gd name="connsiteY91" fmla="*/ 14151 h 4837002"/>
              <a:gd name="connsiteX92" fmla="*/ 183267 w 1543507"/>
              <a:gd name="connsiteY92" fmla="*/ 3538 h 4837002"/>
              <a:gd name="connsiteX93" fmla="*/ 277015 w 1543507"/>
              <a:gd name="connsiteY93" fmla="*/ 0 h 483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43507" h="4837002">
                <a:moveTo>
                  <a:pt x="277015" y="0"/>
                </a:moveTo>
                <a:lnTo>
                  <a:pt x="331849" y="0"/>
                </a:lnTo>
                <a:lnTo>
                  <a:pt x="386683" y="3538"/>
                </a:lnTo>
                <a:lnTo>
                  <a:pt x="437980" y="10613"/>
                </a:lnTo>
                <a:lnTo>
                  <a:pt x="492814" y="17689"/>
                </a:lnTo>
                <a:lnTo>
                  <a:pt x="547648" y="28302"/>
                </a:lnTo>
                <a:lnTo>
                  <a:pt x="598945" y="40683"/>
                </a:lnTo>
                <a:lnTo>
                  <a:pt x="650241" y="54834"/>
                </a:lnTo>
                <a:lnTo>
                  <a:pt x="701538" y="72523"/>
                </a:lnTo>
                <a:lnTo>
                  <a:pt x="754603" y="88442"/>
                </a:lnTo>
                <a:lnTo>
                  <a:pt x="802362" y="109668"/>
                </a:lnTo>
                <a:lnTo>
                  <a:pt x="853658" y="134432"/>
                </a:lnTo>
                <a:lnTo>
                  <a:pt x="897879" y="160965"/>
                </a:lnTo>
                <a:lnTo>
                  <a:pt x="945638" y="189266"/>
                </a:lnTo>
                <a:lnTo>
                  <a:pt x="991628" y="219337"/>
                </a:lnTo>
                <a:lnTo>
                  <a:pt x="1032311" y="251176"/>
                </a:lnTo>
                <a:lnTo>
                  <a:pt x="1076532" y="284784"/>
                </a:lnTo>
                <a:lnTo>
                  <a:pt x="1110140" y="318392"/>
                </a:lnTo>
                <a:lnTo>
                  <a:pt x="1145517" y="353769"/>
                </a:lnTo>
                <a:lnTo>
                  <a:pt x="1210965" y="424523"/>
                </a:lnTo>
                <a:lnTo>
                  <a:pt x="1269336" y="500583"/>
                </a:lnTo>
                <a:lnTo>
                  <a:pt x="1320633" y="583719"/>
                </a:lnTo>
                <a:lnTo>
                  <a:pt x="1368392" y="665085"/>
                </a:lnTo>
                <a:lnTo>
                  <a:pt x="1412613" y="751759"/>
                </a:lnTo>
                <a:lnTo>
                  <a:pt x="1451527" y="840201"/>
                </a:lnTo>
                <a:lnTo>
                  <a:pt x="1488673" y="930412"/>
                </a:lnTo>
                <a:lnTo>
                  <a:pt x="1499286" y="971095"/>
                </a:lnTo>
                <a:lnTo>
                  <a:pt x="1509899" y="1011779"/>
                </a:lnTo>
                <a:lnTo>
                  <a:pt x="1518743" y="1059538"/>
                </a:lnTo>
                <a:lnTo>
                  <a:pt x="1522281" y="1107296"/>
                </a:lnTo>
                <a:lnTo>
                  <a:pt x="1529356" y="1215196"/>
                </a:lnTo>
                <a:lnTo>
                  <a:pt x="1529356" y="1321326"/>
                </a:lnTo>
                <a:lnTo>
                  <a:pt x="1522281" y="1423919"/>
                </a:lnTo>
                <a:lnTo>
                  <a:pt x="1513437" y="1515899"/>
                </a:lnTo>
                <a:lnTo>
                  <a:pt x="1502824" y="1595497"/>
                </a:lnTo>
                <a:lnTo>
                  <a:pt x="1488673" y="1646794"/>
                </a:lnTo>
                <a:lnTo>
                  <a:pt x="1467447" y="1705166"/>
                </a:lnTo>
                <a:lnTo>
                  <a:pt x="1440914" y="1763537"/>
                </a:lnTo>
                <a:lnTo>
                  <a:pt x="1412613" y="1818372"/>
                </a:lnTo>
                <a:lnTo>
                  <a:pt x="1382542" y="1869668"/>
                </a:lnTo>
                <a:lnTo>
                  <a:pt x="1313557" y="1975799"/>
                </a:lnTo>
                <a:lnTo>
                  <a:pt x="1244573" y="2081929"/>
                </a:lnTo>
                <a:lnTo>
                  <a:pt x="1210965" y="2133226"/>
                </a:lnTo>
                <a:lnTo>
                  <a:pt x="1179125" y="2184522"/>
                </a:lnTo>
                <a:lnTo>
                  <a:pt x="1152593" y="2239356"/>
                </a:lnTo>
                <a:lnTo>
                  <a:pt x="1127829" y="2294190"/>
                </a:lnTo>
                <a:lnTo>
                  <a:pt x="1106603" y="2349025"/>
                </a:lnTo>
                <a:lnTo>
                  <a:pt x="1090683" y="2407396"/>
                </a:lnTo>
                <a:lnTo>
                  <a:pt x="1080070" y="2465768"/>
                </a:lnTo>
                <a:lnTo>
                  <a:pt x="1076532" y="2524140"/>
                </a:lnTo>
                <a:lnTo>
                  <a:pt x="1080070" y="2578974"/>
                </a:lnTo>
                <a:lnTo>
                  <a:pt x="1090683" y="2630271"/>
                </a:lnTo>
                <a:lnTo>
                  <a:pt x="1101296" y="2679798"/>
                </a:lnTo>
                <a:lnTo>
                  <a:pt x="1117216" y="2727557"/>
                </a:lnTo>
                <a:lnTo>
                  <a:pt x="1138442" y="2775316"/>
                </a:lnTo>
                <a:lnTo>
                  <a:pt x="1163206" y="2819537"/>
                </a:lnTo>
                <a:lnTo>
                  <a:pt x="1189738" y="2863758"/>
                </a:lnTo>
                <a:lnTo>
                  <a:pt x="1218040" y="2909748"/>
                </a:lnTo>
                <a:lnTo>
                  <a:pt x="1276412" y="2994653"/>
                </a:lnTo>
                <a:lnTo>
                  <a:pt x="1334784" y="3081326"/>
                </a:lnTo>
                <a:lnTo>
                  <a:pt x="1393155" y="3169768"/>
                </a:lnTo>
                <a:lnTo>
                  <a:pt x="1419688" y="3210451"/>
                </a:lnTo>
                <a:lnTo>
                  <a:pt x="1444452" y="3254673"/>
                </a:lnTo>
                <a:lnTo>
                  <a:pt x="1474522" y="3330733"/>
                </a:lnTo>
                <a:lnTo>
                  <a:pt x="1502824" y="3410331"/>
                </a:lnTo>
                <a:lnTo>
                  <a:pt x="1518743" y="3488160"/>
                </a:lnTo>
                <a:lnTo>
                  <a:pt x="1532894" y="3567758"/>
                </a:lnTo>
                <a:lnTo>
                  <a:pt x="1539969" y="3649125"/>
                </a:lnTo>
                <a:lnTo>
                  <a:pt x="1543507" y="3732260"/>
                </a:lnTo>
                <a:lnTo>
                  <a:pt x="1536432" y="3815396"/>
                </a:lnTo>
                <a:lnTo>
                  <a:pt x="1529356" y="3896763"/>
                </a:lnTo>
                <a:lnTo>
                  <a:pt x="1515206" y="3962210"/>
                </a:lnTo>
                <a:lnTo>
                  <a:pt x="1502824" y="4027657"/>
                </a:lnTo>
                <a:lnTo>
                  <a:pt x="1485135" y="4093104"/>
                </a:lnTo>
                <a:lnTo>
                  <a:pt x="1460371" y="4158552"/>
                </a:lnTo>
                <a:lnTo>
                  <a:pt x="1437377" y="4218692"/>
                </a:lnTo>
                <a:lnTo>
                  <a:pt x="1409075" y="4280602"/>
                </a:lnTo>
                <a:lnTo>
                  <a:pt x="1379005" y="4342512"/>
                </a:lnTo>
                <a:lnTo>
                  <a:pt x="1343628" y="4400883"/>
                </a:lnTo>
                <a:lnTo>
                  <a:pt x="1306482" y="4459255"/>
                </a:lnTo>
                <a:lnTo>
                  <a:pt x="1269336" y="4514089"/>
                </a:lnTo>
                <a:lnTo>
                  <a:pt x="1226884" y="4565386"/>
                </a:lnTo>
                <a:lnTo>
                  <a:pt x="1182663" y="4616682"/>
                </a:lnTo>
                <a:lnTo>
                  <a:pt x="1134904" y="4666210"/>
                </a:lnTo>
                <a:lnTo>
                  <a:pt x="1087146" y="4713969"/>
                </a:lnTo>
                <a:lnTo>
                  <a:pt x="1035849" y="4758190"/>
                </a:lnTo>
                <a:lnTo>
                  <a:pt x="981015" y="4798873"/>
                </a:lnTo>
                <a:lnTo>
                  <a:pt x="924480" y="4837002"/>
                </a:lnTo>
                <a:lnTo>
                  <a:pt x="0" y="4837002"/>
                </a:lnTo>
                <a:lnTo>
                  <a:pt x="0" y="29027"/>
                </a:lnTo>
                <a:lnTo>
                  <a:pt x="2844" y="28302"/>
                </a:lnTo>
                <a:lnTo>
                  <a:pt x="91287" y="14151"/>
                </a:lnTo>
                <a:lnTo>
                  <a:pt x="183267" y="3538"/>
                </a:lnTo>
                <a:lnTo>
                  <a:pt x="277015" y="0"/>
                </a:lnTo>
                <a:close/>
              </a:path>
            </a:pathLst>
          </a:custGeom>
          <a:solidFill>
            <a:schemeClr val="accent2">
              <a:alpha val="47000"/>
            </a:schemeClr>
          </a:solidFill>
          <a:ln>
            <a:noFill/>
          </a:ln>
        </p:spPr>
        <p:txBody>
          <a:bodyPr vert="horz" wrap="square" lIns="91440" tIns="45720" rIns="91440" bIns="45720" numCol="1" anchor="t" anchorCtr="0" compatLnSpc="1">
            <a:prstTxWarp prst="textNoShape">
              <a:avLst/>
            </a:prstTxWarp>
          </a:bodyPr>
          <a:lstStyle/>
          <a:p>
            <a:pPr lvl="0"/>
            <a:endParaRPr lang="fr-BE" dirty="0">
              <a:solidFill>
                <a:schemeClr val="tx1"/>
              </a:solidFill>
            </a:endParaRPr>
          </a:p>
        </p:txBody>
      </p:sp>
      <p:pic>
        <p:nvPicPr>
          <p:cNvPr id="25" name="Image 24">
            <a:extLst>
              <a:ext uri="{FF2B5EF4-FFF2-40B4-BE49-F238E27FC236}">
                <a16:creationId xmlns:a16="http://schemas.microsoft.com/office/drawing/2014/main" id="{A0CA383E-FA9C-4FA4-924E-4E0A8060D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1999" cy="6854653"/>
          </a:xfrm>
          <a:prstGeom prst="rect">
            <a:avLst/>
          </a:prstGeom>
        </p:spPr>
      </p:pic>
      <p:sp>
        <p:nvSpPr>
          <p:cNvPr id="5" name="Rectangle 4">
            <a:extLst>
              <a:ext uri="{FF2B5EF4-FFF2-40B4-BE49-F238E27FC236}">
                <a16:creationId xmlns:a16="http://schemas.microsoft.com/office/drawing/2014/main" id="{7CDE8A16-1358-42B6-AC3C-B2F1D8D43C3B}"/>
              </a:ext>
            </a:extLst>
          </p:cNvPr>
          <p:cNvSpPr/>
          <p:nvPr userDrawn="1"/>
        </p:nvSpPr>
        <p:spPr>
          <a:xfrm>
            <a:off x="0" y="2233061"/>
            <a:ext cx="12192000" cy="2878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re 1">
            <a:extLst>
              <a:ext uri="{FF2B5EF4-FFF2-40B4-BE49-F238E27FC236}">
                <a16:creationId xmlns:a16="http://schemas.microsoft.com/office/drawing/2014/main" id="{B6713B77-EA15-4F25-ADFD-5AFCE4221CFD}"/>
              </a:ext>
            </a:extLst>
          </p:cNvPr>
          <p:cNvSpPr>
            <a:spLocks noGrp="1"/>
          </p:cNvSpPr>
          <p:nvPr userDrawn="1">
            <p:ph type="ctrTitle"/>
          </p:nvPr>
        </p:nvSpPr>
        <p:spPr>
          <a:xfrm>
            <a:off x="2597043" y="3889215"/>
            <a:ext cx="9710972" cy="971136"/>
          </a:xfrm>
        </p:spPr>
        <p:txBody>
          <a:bodyPr anchor="ctr" anchorCtr="0">
            <a:normAutofit/>
          </a:bodyPr>
          <a:lstStyle>
            <a:lvl1pPr algn="l">
              <a:defRPr sz="5400" cap="none" baseline="0">
                <a:solidFill>
                  <a:schemeClr val="accent1"/>
                </a:solidFill>
              </a:defRPr>
            </a:lvl1pPr>
          </a:lstStyle>
          <a:p>
            <a:r>
              <a:rPr lang="fr-FR" dirty="0"/>
              <a:t>Modifiez le style du titre</a:t>
            </a:r>
            <a:endParaRPr lang="fr-BE" dirty="0"/>
          </a:p>
        </p:txBody>
      </p:sp>
      <p:sp>
        <p:nvSpPr>
          <p:cNvPr id="18" name="Espace réservé de la date 3">
            <a:extLst>
              <a:ext uri="{FF2B5EF4-FFF2-40B4-BE49-F238E27FC236}">
                <a16:creationId xmlns:a16="http://schemas.microsoft.com/office/drawing/2014/main" id="{F750238D-8437-423D-BF23-C478E8C3A744}"/>
              </a:ext>
            </a:extLst>
          </p:cNvPr>
          <p:cNvSpPr>
            <a:spLocks noGrp="1"/>
          </p:cNvSpPr>
          <p:nvPr userDrawn="1">
            <p:ph type="dt" sz="half" idx="2"/>
          </p:nvPr>
        </p:nvSpPr>
        <p:spPr>
          <a:xfrm>
            <a:off x="2988053" y="6447376"/>
            <a:ext cx="1243164" cy="365125"/>
          </a:xfrm>
          <a:prstGeom prst="rect">
            <a:avLst/>
          </a:prstGeom>
        </p:spPr>
        <p:txBody>
          <a:bodyPr vert="horz" lIns="91440" tIns="45720" rIns="91440" bIns="45720" rtlCol="0" anchor="ctr"/>
          <a:lstStyle>
            <a:lvl1pPr algn="l">
              <a:defRPr sz="1200">
                <a:solidFill>
                  <a:schemeClr val="bg1"/>
                </a:solidFill>
              </a:defRPr>
            </a:lvl1pPr>
          </a:lstStyle>
          <a:p>
            <a:fld id="{090AC56A-C9FD-4F0D-85BD-9F742A907E61}" type="datetime1">
              <a:rPr lang="fr-BE" smtClean="0"/>
              <a:t>28/07/23</a:t>
            </a:fld>
            <a:endParaRPr lang="fr-BE" dirty="0"/>
          </a:p>
        </p:txBody>
      </p:sp>
      <p:sp>
        <p:nvSpPr>
          <p:cNvPr id="19" name="Espace réservé du pied de page 4">
            <a:extLst>
              <a:ext uri="{FF2B5EF4-FFF2-40B4-BE49-F238E27FC236}">
                <a16:creationId xmlns:a16="http://schemas.microsoft.com/office/drawing/2014/main" id="{376B8D85-8FC5-4A7A-87B7-7BFF4DC3C5A2}"/>
              </a:ext>
            </a:extLst>
          </p:cNvPr>
          <p:cNvSpPr>
            <a:spLocks noGrp="1"/>
          </p:cNvSpPr>
          <p:nvPr userDrawn="1">
            <p:ph type="ftr" sz="quarter" idx="3"/>
          </p:nvPr>
        </p:nvSpPr>
        <p:spPr>
          <a:xfrm>
            <a:off x="4269581" y="6448965"/>
            <a:ext cx="5845969" cy="365125"/>
          </a:xfrm>
          <a:prstGeom prst="rect">
            <a:avLst/>
          </a:prstGeom>
        </p:spPr>
        <p:txBody>
          <a:bodyPr vert="horz" lIns="91440" tIns="45720" rIns="91440" bIns="45720" rtlCol="0" anchor="ctr"/>
          <a:lstStyle>
            <a:lvl1pPr algn="l">
              <a:defRPr sz="1200">
                <a:solidFill>
                  <a:schemeClr val="bg1"/>
                </a:solidFill>
              </a:defRPr>
            </a:lvl1pPr>
          </a:lstStyle>
          <a:p>
            <a:r>
              <a:rPr lang="fr-BE" dirty="0"/>
              <a:t>presentation footer (if needed)</a:t>
            </a:r>
          </a:p>
        </p:txBody>
      </p:sp>
      <p:sp>
        <p:nvSpPr>
          <p:cNvPr id="20" name="Espace réservé du numéro de diapositive 5">
            <a:extLst>
              <a:ext uri="{FF2B5EF4-FFF2-40B4-BE49-F238E27FC236}">
                <a16:creationId xmlns:a16="http://schemas.microsoft.com/office/drawing/2014/main" id="{5E602966-4E89-4E7E-A5FB-8E74DB619E0A}"/>
              </a:ext>
            </a:extLst>
          </p:cNvPr>
          <p:cNvSpPr>
            <a:spLocks noGrp="1"/>
          </p:cNvSpPr>
          <p:nvPr userDrawn="1">
            <p:ph type="sldNum" sz="quarter" idx="4"/>
          </p:nvPr>
        </p:nvSpPr>
        <p:spPr>
          <a:xfrm>
            <a:off x="10641540" y="6447376"/>
            <a:ext cx="1354667" cy="365125"/>
          </a:xfrm>
          <a:prstGeom prst="rect">
            <a:avLst/>
          </a:prstGeom>
        </p:spPr>
        <p:txBody>
          <a:bodyPr vert="horz" lIns="91440" tIns="45720" rIns="91440" bIns="45720" rtlCol="0" anchor="ctr"/>
          <a:lstStyle>
            <a:lvl1pPr algn="r">
              <a:defRPr sz="1200">
                <a:solidFill>
                  <a:schemeClr val="bg1"/>
                </a:solidFill>
              </a:defRPr>
            </a:lvl1pPr>
          </a:lstStyle>
          <a:p>
            <a:fld id="{6453C9B1-A1A0-4120-BA97-20A2E7059064}" type="slidenum">
              <a:rPr lang="fr-BE" smtClean="0"/>
              <a:pPr/>
              <a:t>‹#›</a:t>
            </a:fld>
            <a:endParaRPr lang="fr-BE" dirty="0"/>
          </a:p>
        </p:txBody>
      </p:sp>
      <p:pic>
        <p:nvPicPr>
          <p:cNvPr id="11" name="Image 10">
            <a:extLst>
              <a:ext uri="{FF2B5EF4-FFF2-40B4-BE49-F238E27FC236}">
                <a16:creationId xmlns:a16="http://schemas.microsoft.com/office/drawing/2014/main" id="{0257B3EB-7BBC-46B5-B838-08756EC05B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65129"/>
            <a:ext cx="12192000" cy="937160"/>
          </a:xfrm>
          <a:prstGeom prst="rect">
            <a:avLst/>
          </a:prstGeom>
        </p:spPr>
      </p:pic>
      <p:pic>
        <p:nvPicPr>
          <p:cNvPr id="10" name="Image 9">
            <a:extLst>
              <a:ext uri="{FF2B5EF4-FFF2-40B4-BE49-F238E27FC236}">
                <a16:creationId xmlns:a16="http://schemas.microsoft.com/office/drawing/2014/main" id="{E8DCEF92-39D0-4844-8E1F-DFCFF1B21A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3507" y="1793297"/>
            <a:ext cx="8202466" cy="1396721"/>
          </a:xfrm>
          <a:prstGeom prst="rect">
            <a:avLst/>
          </a:prstGeom>
        </p:spPr>
      </p:pic>
      <p:pic>
        <p:nvPicPr>
          <p:cNvPr id="27" name="Image 26">
            <a:extLst>
              <a:ext uri="{FF2B5EF4-FFF2-40B4-BE49-F238E27FC236}">
                <a16:creationId xmlns:a16="http://schemas.microsoft.com/office/drawing/2014/main" id="{9367E7E8-F1B6-49B7-A295-1B2E8114A1F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1476" y="3747206"/>
            <a:ext cx="1355567" cy="1255154"/>
          </a:xfrm>
          <a:prstGeom prst="rect">
            <a:avLst/>
          </a:prstGeom>
        </p:spPr>
      </p:pic>
    </p:spTree>
    <p:extLst>
      <p:ext uri="{BB962C8B-B14F-4D97-AF65-F5344CB8AC3E}">
        <p14:creationId xmlns:p14="http://schemas.microsoft.com/office/powerpoint/2010/main" val="425688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0" name="Espace réservé du contenu 29">
            <a:extLst>
              <a:ext uri="{FF2B5EF4-FFF2-40B4-BE49-F238E27FC236}">
                <a16:creationId xmlns:a16="http://schemas.microsoft.com/office/drawing/2014/main" id="{2227294A-43CB-4F65-92DA-6F2492CD7822}"/>
              </a:ext>
            </a:extLst>
          </p:cNvPr>
          <p:cNvSpPr>
            <a:spLocks noGrp="1"/>
          </p:cNvSpPr>
          <p:nvPr>
            <p:ph sz="quarter" idx="10"/>
          </p:nvPr>
        </p:nvSpPr>
        <p:spPr>
          <a:xfrm>
            <a:off x="336550" y="1260909"/>
            <a:ext cx="11660189" cy="5082741"/>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35" name="Espace réservé de la date 3">
            <a:extLst>
              <a:ext uri="{FF2B5EF4-FFF2-40B4-BE49-F238E27FC236}">
                <a16:creationId xmlns:a16="http://schemas.microsoft.com/office/drawing/2014/main" id="{3305285A-2EE6-426E-821E-9D831FDA0FC9}"/>
              </a:ext>
            </a:extLst>
          </p:cNvPr>
          <p:cNvSpPr>
            <a:spLocks noGrp="1"/>
          </p:cNvSpPr>
          <p:nvPr>
            <p:ph type="dt" sz="half" idx="2"/>
          </p:nvPr>
        </p:nvSpPr>
        <p:spPr>
          <a:xfrm>
            <a:off x="9458705" y="6576619"/>
            <a:ext cx="1243164" cy="197634"/>
          </a:xfrm>
          <a:prstGeom prst="rect">
            <a:avLst/>
          </a:prstGeom>
        </p:spPr>
        <p:txBody>
          <a:bodyPr vert="horz" lIns="91440" tIns="45720" rIns="91440" bIns="45720" rtlCol="0" anchor="ctr"/>
          <a:lstStyle>
            <a:lvl1pPr algn="l">
              <a:defRPr sz="1200">
                <a:solidFill>
                  <a:schemeClr val="accent1"/>
                </a:solidFill>
              </a:defRPr>
            </a:lvl1pPr>
          </a:lstStyle>
          <a:p>
            <a:fld id="{35C2AEFF-7EEC-405F-8BFD-098F07EF0F13}" type="datetime1">
              <a:rPr lang="fr-BE" smtClean="0"/>
              <a:pPr/>
              <a:t>28/07/23</a:t>
            </a:fld>
            <a:endParaRPr lang="fr-BE" dirty="0"/>
          </a:p>
        </p:txBody>
      </p:sp>
      <p:sp>
        <p:nvSpPr>
          <p:cNvPr id="37" name="Espace réservé du numéro de diapositive 5">
            <a:extLst>
              <a:ext uri="{FF2B5EF4-FFF2-40B4-BE49-F238E27FC236}">
                <a16:creationId xmlns:a16="http://schemas.microsoft.com/office/drawing/2014/main" id="{8E04CF5B-AA07-4120-8FF8-01B0408BF56D}"/>
              </a:ext>
            </a:extLst>
          </p:cNvPr>
          <p:cNvSpPr>
            <a:spLocks noGrp="1"/>
          </p:cNvSpPr>
          <p:nvPr>
            <p:ph type="sldNum" sz="quarter" idx="4"/>
          </p:nvPr>
        </p:nvSpPr>
        <p:spPr>
          <a:xfrm>
            <a:off x="10939782" y="6492875"/>
            <a:ext cx="1354667" cy="365125"/>
          </a:xfrm>
          <a:prstGeom prst="rect">
            <a:avLst/>
          </a:prstGeom>
        </p:spPr>
        <p:txBody>
          <a:bodyPr vert="horz" lIns="91440" tIns="45720" rIns="91440" bIns="45720" rtlCol="0" anchor="ctr"/>
          <a:lstStyle>
            <a:lvl1pPr algn="ctr">
              <a:defRPr sz="1000">
                <a:solidFill>
                  <a:schemeClr val="accent1"/>
                </a:solidFill>
              </a:defRPr>
            </a:lvl1pPr>
          </a:lstStyle>
          <a:p>
            <a:fld id="{6453C9B1-A1A0-4120-BA97-20A2E7059064}" type="slidenum">
              <a:rPr lang="fr-BE" smtClean="0"/>
              <a:pPr/>
              <a:t>‹#›</a:t>
            </a:fld>
            <a:endParaRPr lang="fr-BE" dirty="0"/>
          </a:p>
        </p:txBody>
      </p:sp>
      <p:sp>
        <p:nvSpPr>
          <p:cNvPr id="7" name="Espace réservé du pied de page 4">
            <a:extLst>
              <a:ext uri="{FF2B5EF4-FFF2-40B4-BE49-F238E27FC236}">
                <a16:creationId xmlns:a16="http://schemas.microsoft.com/office/drawing/2014/main" id="{38AA81E2-D7D2-4325-B1D2-8E678B26B6B5}"/>
              </a:ext>
            </a:extLst>
          </p:cNvPr>
          <p:cNvSpPr>
            <a:spLocks noGrp="1"/>
          </p:cNvSpPr>
          <p:nvPr>
            <p:ph type="ftr" sz="quarter" idx="3"/>
          </p:nvPr>
        </p:nvSpPr>
        <p:spPr>
          <a:xfrm>
            <a:off x="336550" y="6628616"/>
            <a:ext cx="4956173" cy="197634"/>
          </a:xfrm>
          <a:prstGeom prst="rect">
            <a:avLst/>
          </a:prstGeom>
        </p:spPr>
        <p:txBody>
          <a:bodyPr vert="horz" lIns="91440" tIns="45720" rIns="91440" bIns="45720" rtlCol="0" anchor="ctr"/>
          <a:lstStyle>
            <a:lvl1pPr algn="l">
              <a:defRPr sz="1200">
                <a:solidFill>
                  <a:schemeClr val="accent2"/>
                </a:solidFill>
              </a:defRPr>
            </a:lvl1pPr>
          </a:lstStyle>
          <a:p>
            <a:r>
              <a:rPr lang="fr-BE" dirty="0"/>
              <a:t>presentation </a:t>
            </a:r>
            <a:r>
              <a:rPr lang="fr-BE" dirty="0" err="1"/>
              <a:t>footer</a:t>
            </a:r>
            <a:r>
              <a:rPr lang="fr-BE" dirty="0"/>
              <a:t> (if </a:t>
            </a:r>
            <a:r>
              <a:rPr lang="fr-BE" dirty="0" err="1"/>
              <a:t>needed</a:t>
            </a:r>
            <a:r>
              <a:rPr lang="fr-BE" dirty="0"/>
              <a:t>)</a:t>
            </a:r>
          </a:p>
        </p:txBody>
      </p:sp>
      <p:sp>
        <p:nvSpPr>
          <p:cNvPr id="8" name="Espace réservé du titre 1">
            <a:extLst>
              <a:ext uri="{FF2B5EF4-FFF2-40B4-BE49-F238E27FC236}">
                <a16:creationId xmlns:a16="http://schemas.microsoft.com/office/drawing/2014/main" id="{0531FAF1-A8C2-444B-8C8B-52D0CB5EE33E}"/>
              </a:ext>
            </a:extLst>
          </p:cNvPr>
          <p:cNvSpPr>
            <a:spLocks noGrp="1"/>
          </p:cNvSpPr>
          <p:nvPr>
            <p:ph type="title"/>
          </p:nvPr>
        </p:nvSpPr>
        <p:spPr>
          <a:xfrm>
            <a:off x="2889641" y="441231"/>
            <a:ext cx="9272790" cy="791103"/>
          </a:xfrm>
          <a:prstGeom prst="rect">
            <a:avLst/>
          </a:prstGeom>
        </p:spPr>
        <p:txBody>
          <a:bodyPr vert="horz" lIns="91440" tIns="45720" rIns="91440" bIns="45720" rtlCol="0" anchor="ctr">
            <a:normAutofit/>
          </a:bodyPr>
          <a:lstStyle>
            <a:lvl1pPr>
              <a:defRPr sz="3600"/>
            </a:lvl1pPr>
          </a:lstStyle>
          <a:p>
            <a:r>
              <a:rPr lang="fr-FR" dirty="0"/>
              <a:t>Modifiez le style du titre</a:t>
            </a:r>
            <a:endParaRPr lang="fr-BE" dirty="0"/>
          </a:p>
        </p:txBody>
      </p:sp>
    </p:spTree>
    <p:extLst>
      <p:ext uri="{BB962C8B-B14F-4D97-AF65-F5344CB8AC3E}">
        <p14:creationId xmlns:p14="http://schemas.microsoft.com/office/powerpoint/2010/main" val="34633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DEF47-8BBC-4E9D-84B5-77C77FA63F5B}"/>
              </a:ext>
            </a:extLst>
          </p:cNvPr>
          <p:cNvSpPr>
            <a:spLocks noGrp="1"/>
          </p:cNvSpPr>
          <p:nvPr>
            <p:ph type="title"/>
          </p:nvPr>
        </p:nvSpPr>
        <p:spPr>
          <a:xfrm>
            <a:off x="1727200" y="1681163"/>
            <a:ext cx="962025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20D4A512-2A84-4530-B560-62C7B5915CE5}"/>
              </a:ext>
            </a:extLst>
          </p:cNvPr>
          <p:cNvSpPr>
            <a:spLocks noGrp="1"/>
          </p:cNvSpPr>
          <p:nvPr>
            <p:ph type="body" idx="1"/>
          </p:nvPr>
        </p:nvSpPr>
        <p:spPr>
          <a:xfrm>
            <a:off x="1727200" y="4639484"/>
            <a:ext cx="9620250" cy="145016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13" name="Espace réservé de la date 3">
            <a:extLst>
              <a:ext uri="{FF2B5EF4-FFF2-40B4-BE49-F238E27FC236}">
                <a16:creationId xmlns:a16="http://schemas.microsoft.com/office/drawing/2014/main" id="{13868B86-C184-4350-8222-3AC3A49BEFF4}"/>
              </a:ext>
            </a:extLst>
          </p:cNvPr>
          <p:cNvSpPr>
            <a:spLocks noGrp="1"/>
          </p:cNvSpPr>
          <p:nvPr>
            <p:ph type="dt" sz="half" idx="2"/>
          </p:nvPr>
        </p:nvSpPr>
        <p:spPr>
          <a:xfrm>
            <a:off x="2988053" y="6447376"/>
            <a:ext cx="1243164" cy="365125"/>
          </a:xfrm>
          <a:prstGeom prst="rect">
            <a:avLst/>
          </a:prstGeom>
        </p:spPr>
        <p:txBody>
          <a:bodyPr vert="horz" lIns="91440" tIns="45720" rIns="91440" bIns="45720" rtlCol="0" anchor="ctr"/>
          <a:lstStyle>
            <a:lvl1pPr algn="l">
              <a:defRPr sz="1200">
                <a:solidFill>
                  <a:schemeClr val="bg1"/>
                </a:solidFill>
              </a:defRPr>
            </a:lvl1pPr>
          </a:lstStyle>
          <a:p>
            <a:fld id="{257D97F2-B7EB-4F04-A720-66A892A6A1D4}" type="datetime1">
              <a:rPr lang="fr-BE" smtClean="0"/>
              <a:t>28/07/23</a:t>
            </a:fld>
            <a:endParaRPr lang="fr-BE"/>
          </a:p>
        </p:txBody>
      </p:sp>
      <p:sp>
        <p:nvSpPr>
          <p:cNvPr id="14" name="Espace réservé du pied de page 4">
            <a:extLst>
              <a:ext uri="{FF2B5EF4-FFF2-40B4-BE49-F238E27FC236}">
                <a16:creationId xmlns:a16="http://schemas.microsoft.com/office/drawing/2014/main" id="{285D5E34-1CD9-4EFE-9716-06D1A0A8211E}"/>
              </a:ext>
            </a:extLst>
          </p:cNvPr>
          <p:cNvSpPr>
            <a:spLocks noGrp="1"/>
          </p:cNvSpPr>
          <p:nvPr>
            <p:ph type="ftr" sz="quarter" idx="3"/>
          </p:nvPr>
        </p:nvSpPr>
        <p:spPr>
          <a:xfrm>
            <a:off x="4269581" y="6448965"/>
            <a:ext cx="5845969" cy="365125"/>
          </a:xfrm>
          <a:prstGeom prst="rect">
            <a:avLst/>
          </a:prstGeom>
        </p:spPr>
        <p:txBody>
          <a:bodyPr vert="horz" lIns="91440" tIns="45720" rIns="91440" bIns="45720" rtlCol="0" anchor="ctr"/>
          <a:lstStyle>
            <a:lvl1pPr algn="l">
              <a:defRPr sz="1200">
                <a:solidFill>
                  <a:schemeClr val="bg1"/>
                </a:solidFill>
              </a:defRPr>
            </a:lvl1pPr>
          </a:lstStyle>
          <a:p>
            <a:r>
              <a:rPr lang="fr-BE"/>
              <a:t>presentation footer (if needed)</a:t>
            </a:r>
          </a:p>
        </p:txBody>
      </p:sp>
      <p:sp>
        <p:nvSpPr>
          <p:cNvPr id="15" name="Espace réservé du numéro de diapositive 5">
            <a:extLst>
              <a:ext uri="{FF2B5EF4-FFF2-40B4-BE49-F238E27FC236}">
                <a16:creationId xmlns:a16="http://schemas.microsoft.com/office/drawing/2014/main" id="{B5A19898-B3AF-409B-912D-D95B5DD4BA5E}"/>
              </a:ext>
            </a:extLst>
          </p:cNvPr>
          <p:cNvSpPr>
            <a:spLocks noGrp="1"/>
          </p:cNvSpPr>
          <p:nvPr>
            <p:ph type="sldNum" sz="quarter" idx="4"/>
          </p:nvPr>
        </p:nvSpPr>
        <p:spPr>
          <a:xfrm>
            <a:off x="10641540" y="6447376"/>
            <a:ext cx="1354667" cy="365125"/>
          </a:xfrm>
          <a:prstGeom prst="rect">
            <a:avLst/>
          </a:prstGeom>
        </p:spPr>
        <p:txBody>
          <a:bodyPr vert="horz" lIns="91440" tIns="45720" rIns="91440" bIns="45720" rtlCol="0" anchor="ctr"/>
          <a:lstStyle>
            <a:lvl1pPr algn="r">
              <a:defRPr sz="1200">
                <a:solidFill>
                  <a:schemeClr val="bg1"/>
                </a:solidFill>
              </a:defRPr>
            </a:lvl1pPr>
          </a:lstStyle>
          <a:p>
            <a:fld id="{6453C9B1-A1A0-4120-BA97-20A2E7059064}" type="slidenum">
              <a:rPr lang="fr-BE" smtClean="0"/>
              <a:pPr/>
              <a:t>‹#›</a:t>
            </a:fld>
            <a:endParaRPr lang="fr-BE"/>
          </a:p>
        </p:txBody>
      </p:sp>
    </p:spTree>
    <p:extLst>
      <p:ext uri="{BB962C8B-B14F-4D97-AF65-F5344CB8AC3E}">
        <p14:creationId xmlns:p14="http://schemas.microsoft.com/office/powerpoint/2010/main" val="260874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8407C3-6722-492C-8237-1D7DB542974D}"/>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DF3BC3BD-402A-4446-8093-45E5F5D38E6F}"/>
              </a:ext>
            </a:extLst>
          </p:cNvPr>
          <p:cNvSpPr>
            <a:spLocks noGrp="1"/>
          </p:cNvSpPr>
          <p:nvPr>
            <p:ph sz="half" idx="1"/>
          </p:nvPr>
        </p:nvSpPr>
        <p:spPr>
          <a:xfrm>
            <a:off x="1617131" y="1168400"/>
            <a:ext cx="4995336" cy="501702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48791D64-174F-44F4-86C2-3C24FFB4C604}"/>
              </a:ext>
            </a:extLst>
          </p:cNvPr>
          <p:cNvSpPr>
            <a:spLocks noGrp="1"/>
          </p:cNvSpPr>
          <p:nvPr>
            <p:ph sz="half" idx="2"/>
          </p:nvPr>
        </p:nvSpPr>
        <p:spPr>
          <a:xfrm>
            <a:off x="6934196" y="1168400"/>
            <a:ext cx="4995336" cy="501702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16" name="Espace réservé de la date 3">
            <a:extLst>
              <a:ext uri="{FF2B5EF4-FFF2-40B4-BE49-F238E27FC236}">
                <a16:creationId xmlns:a16="http://schemas.microsoft.com/office/drawing/2014/main" id="{E88377F5-D460-4DA4-8FB1-D8B004169311}"/>
              </a:ext>
            </a:extLst>
          </p:cNvPr>
          <p:cNvSpPr>
            <a:spLocks noGrp="1"/>
          </p:cNvSpPr>
          <p:nvPr>
            <p:ph type="dt" sz="half" idx="10"/>
          </p:nvPr>
        </p:nvSpPr>
        <p:spPr>
          <a:xfrm>
            <a:off x="2988053" y="6447376"/>
            <a:ext cx="1243164" cy="365125"/>
          </a:xfrm>
          <a:prstGeom prst="rect">
            <a:avLst/>
          </a:prstGeom>
        </p:spPr>
        <p:txBody>
          <a:bodyPr vert="horz" lIns="91440" tIns="45720" rIns="91440" bIns="45720" rtlCol="0" anchor="ctr"/>
          <a:lstStyle>
            <a:lvl1pPr algn="l">
              <a:defRPr sz="1200">
                <a:solidFill>
                  <a:schemeClr val="bg1"/>
                </a:solidFill>
              </a:defRPr>
            </a:lvl1pPr>
          </a:lstStyle>
          <a:p>
            <a:fld id="{F26F0743-4C7E-4651-B542-E66C05CBCAC7}" type="datetime1">
              <a:rPr lang="fr-BE" smtClean="0"/>
              <a:t>28/07/23</a:t>
            </a:fld>
            <a:endParaRPr lang="fr-BE"/>
          </a:p>
        </p:txBody>
      </p:sp>
      <p:sp>
        <p:nvSpPr>
          <p:cNvPr id="17" name="Espace réservé du pied de page 4">
            <a:extLst>
              <a:ext uri="{FF2B5EF4-FFF2-40B4-BE49-F238E27FC236}">
                <a16:creationId xmlns:a16="http://schemas.microsoft.com/office/drawing/2014/main" id="{05EAD2C8-EA02-4E67-906F-D1612A2D512B}"/>
              </a:ext>
            </a:extLst>
          </p:cNvPr>
          <p:cNvSpPr>
            <a:spLocks noGrp="1"/>
          </p:cNvSpPr>
          <p:nvPr>
            <p:ph type="ftr" sz="quarter" idx="3"/>
          </p:nvPr>
        </p:nvSpPr>
        <p:spPr>
          <a:xfrm>
            <a:off x="4269581" y="6448965"/>
            <a:ext cx="5845969" cy="365125"/>
          </a:xfrm>
          <a:prstGeom prst="rect">
            <a:avLst/>
          </a:prstGeom>
        </p:spPr>
        <p:txBody>
          <a:bodyPr vert="horz" lIns="91440" tIns="45720" rIns="91440" bIns="45720" rtlCol="0" anchor="ctr"/>
          <a:lstStyle>
            <a:lvl1pPr algn="l">
              <a:defRPr sz="1200">
                <a:solidFill>
                  <a:schemeClr val="bg1"/>
                </a:solidFill>
              </a:defRPr>
            </a:lvl1pPr>
          </a:lstStyle>
          <a:p>
            <a:r>
              <a:rPr lang="fr-BE"/>
              <a:t>presentation footer (if needed)</a:t>
            </a:r>
          </a:p>
        </p:txBody>
      </p:sp>
      <p:sp>
        <p:nvSpPr>
          <p:cNvPr id="18" name="Espace réservé du numéro de diapositive 5">
            <a:extLst>
              <a:ext uri="{FF2B5EF4-FFF2-40B4-BE49-F238E27FC236}">
                <a16:creationId xmlns:a16="http://schemas.microsoft.com/office/drawing/2014/main" id="{7DC8CEAC-21EF-4600-B97A-D7DCD6F9F57F}"/>
              </a:ext>
            </a:extLst>
          </p:cNvPr>
          <p:cNvSpPr>
            <a:spLocks noGrp="1"/>
          </p:cNvSpPr>
          <p:nvPr>
            <p:ph type="sldNum" sz="quarter" idx="4"/>
          </p:nvPr>
        </p:nvSpPr>
        <p:spPr>
          <a:xfrm>
            <a:off x="10641540" y="6447376"/>
            <a:ext cx="1354667" cy="365125"/>
          </a:xfrm>
          <a:prstGeom prst="rect">
            <a:avLst/>
          </a:prstGeom>
        </p:spPr>
        <p:txBody>
          <a:bodyPr vert="horz" lIns="91440" tIns="45720" rIns="91440" bIns="45720" rtlCol="0" anchor="ctr"/>
          <a:lstStyle>
            <a:lvl1pPr algn="r">
              <a:defRPr sz="1200">
                <a:solidFill>
                  <a:schemeClr val="bg1"/>
                </a:solidFill>
              </a:defRPr>
            </a:lvl1pPr>
          </a:lstStyle>
          <a:p>
            <a:fld id="{6453C9B1-A1A0-4120-BA97-20A2E7059064}" type="slidenum">
              <a:rPr lang="fr-BE" smtClean="0"/>
              <a:pPr/>
              <a:t>‹#›</a:t>
            </a:fld>
            <a:endParaRPr lang="fr-BE"/>
          </a:p>
        </p:txBody>
      </p:sp>
    </p:spTree>
    <p:extLst>
      <p:ext uri="{BB962C8B-B14F-4D97-AF65-F5344CB8AC3E}">
        <p14:creationId xmlns:p14="http://schemas.microsoft.com/office/powerpoint/2010/main" val="3229845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D6A4CCE-BEFF-4FAE-9162-2F5A13620494}"/>
              </a:ext>
            </a:extLst>
          </p:cNvPr>
          <p:cNvSpPr>
            <a:spLocks noGrp="1"/>
          </p:cNvSpPr>
          <p:nvPr>
            <p:ph type="body" idx="1"/>
          </p:nvPr>
        </p:nvSpPr>
        <p:spPr>
          <a:xfrm>
            <a:off x="1178981" y="1329506"/>
            <a:ext cx="5390472" cy="805576"/>
          </a:xfrm>
        </p:spPr>
        <p:txBody>
          <a:bodyPr anchor="b">
            <a:noAutofit/>
          </a:bodyPr>
          <a:lstStyle>
            <a:lvl1pPr marL="0" indent="0">
              <a:buNone/>
              <a:defRPr sz="2800" b="0" cap="none" baseline="0">
                <a:solidFill>
                  <a:srgbClr val="90D1D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a:extLst>
              <a:ext uri="{FF2B5EF4-FFF2-40B4-BE49-F238E27FC236}">
                <a16:creationId xmlns:a16="http://schemas.microsoft.com/office/drawing/2014/main" id="{38031BC4-E7D0-440B-BD10-635E00D5A39F}"/>
              </a:ext>
            </a:extLst>
          </p:cNvPr>
          <p:cNvSpPr>
            <a:spLocks noGrp="1"/>
          </p:cNvSpPr>
          <p:nvPr>
            <p:ph sz="half" idx="2"/>
          </p:nvPr>
        </p:nvSpPr>
        <p:spPr>
          <a:xfrm>
            <a:off x="1178981" y="2232711"/>
            <a:ext cx="5390472" cy="398235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B3C9E783-B9E7-4E5F-8107-23E97EBA7B20}"/>
              </a:ext>
            </a:extLst>
          </p:cNvPr>
          <p:cNvSpPr>
            <a:spLocks noGrp="1"/>
          </p:cNvSpPr>
          <p:nvPr>
            <p:ph type="body" sz="quarter" idx="3"/>
          </p:nvPr>
        </p:nvSpPr>
        <p:spPr>
          <a:xfrm>
            <a:off x="6512512" y="1329506"/>
            <a:ext cx="5417019" cy="805576"/>
          </a:xfrm>
        </p:spPr>
        <p:txBody>
          <a:bodyPr anchor="b">
            <a:noAutofit/>
          </a:bodyPr>
          <a:lstStyle>
            <a:lvl1pPr marL="0" indent="0">
              <a:buNone/>
              <a:defRPr sz="2800" b="0" cap="none" baseline="0">
                <a:solidFill>
                  <a:srgbClr val="90D1D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Espace réservé du contenu 5">
            <a:extLst>
              <a:ext uri="{FF2B5EF4-FFF2-40B4-BE49-F238E27FC236}">
                <a16:creationId xmlns:a16="http://schemas.microsoft.com/office/drawing/2014/main" id="{B1DF6F46-BA1A-4564-9862-354A038A0211}"/>
              </a:ext>
            </a:extLst>
          </p:cNvPr>
          <p:cNvSpPr>
            <a:spLocks noGrp="1"/>
          </p:cNvSpPr>
          <p:nvPr>
            <p:ph sz="quarter" idx="4"/>
          </p:nvPr>
        </p:nvSpPr>
        <p:spPr>
          <a:xfrm>
            <a:off x="6512512" y="2232711"/>
            <a:ext cx="5417019" cy="398235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156BD991-FFC0-4ED0-9B3F-EB103D90A9BC}"/>
              </a:ext>
            </a:extLst>
          </p:cNvPr>
          <p:cNvSpPr>
            <a:spLocks noGrp="1"/>
          </p:cNvSpPr>
          <p:nvPr>
            <p:ph type="dt" sz="half" idx="10"/>
          </p:nvPr>
        </p:nvSpPr>
        <p:spPr/>
        <p:txBody>
          <a:bodyPr/>
          <a:lstStyle/>
          <a:p>
            <a:fld id="{7C85958D-4B5D-43B2-9039-9ED46CD3DDF5}" type="datetime1">
              <a:rPr lang="fr-BE" smtClean="0"/>
              <a:t>28/07/23</a:t>
            </a:fld>
            <a:endParaRPr lang="fr-BE"/>
          </a:p>
        </p:txBody>
      </p:sp>
      <p:sp>
        <p:nvSpPr>
          <p:cNvPr id="8" name="Espace réservé du pied de page 7">
            <a:extLst>
              <a:ext uri="{FF2B5EF4-FFF2-40B4-BE49-F238E27FC236}">
                <a16:creationId xmlns:a16="http://schemas.microsoft.com/office/drawing/2014/main" id="{8AC01390-1C41-4867-8E12-5B42C6423949}"/>
              </a:ext>
            </a:extLst>
          </p:cNvPr>
          <p:cNvSpPr>
            <a:spLocks noGrp="1"/>
          </p:cNvSpPr>
          <p:nvPr>
            <p:ph type="ftr" sz="quarter" idx="11"/>
          </p:nvPr>
        </p:nvSpPr>
        <p:spPr/>
        <p:txBody>
          <a:bodyPr/>
          <a:lstStyle/>
          <a:p>
            <a:r>
              <a:rPr lang="fr-BE"/>
              <a:t>presentation footer (if needed)</a:t>
            </a:r>
          </a:p>
        </p:txBody>
      </p:sp>
      <p:sp>
        <p:nvSpPr>
          <p:cNvPr id="9" name="Espace réservé du numéro de diapositive 8">
            <a:extLst>
              <a:ext uri="{FF2B5EF4-FFF2-40B4-BE49-F238E27FC236}">
                <a16:creationId xmlns:a16="http://schemas.microsoft.com/office/drawing/2014/main" id="{D26E6ED0-ED81-40F2-BAE3-82BC6DD5FEF6}"/>
              </a:ext>
            </a:extLst>
          </p:cNvPr>
          <p:cNvSpPr>
            <a:spLocks noGrp="1"/>
          </p:cNvSpPr>
          <p:nvPr>
            <p:ph type="sldNum" sz="quarter" idx="12"/>
          </p:nvPr>
        </p:nvSpPr>
        <p:spPr/>
        <p:txBody>
          <a:bodyPr/>
          <a:lstStyle/>
          <a:p>
            <a:fld id="{6453C9B1-A1A0-4120-BA97-20A2E7059064}" type="slidenum">
              <a:rPr lang="fr-BE" smtClean="0"/>
              <a:t>‹#›</a:t>
            </a:fld>
            <a:endParaRPr lang="fr-BE"/>
          </a:p>
        </p:txBody>
      </p:sp>
      <p:sp>
        <p:nvSpPr>
          <p:cNvPr id="11" name="Titre 1">
            <a:extLst>
              <a:ext uri="{FF2B5EF4-FFF2-40B4-BE49-F238E27FC236}">
                <a16:creationId xmlns:a16="http://schemas.microsoft.com/office/drawing/2014/main" id="{6A44E66A-8DB7-4875-8CBC-3E25A0C921F1}"/>
              </a:ext>
            </a:extLst>
          </p:cNvPr>
          <p:cNvSpPr>
            <a:spLocks noGrp="1"/>
          </p:cNvSpPr>
          <p:nvPr>
            <p:ph type="title"/>
          </p:nvPr>
        </p:nvSpPr>
        <p:spPr>
          <a:xfrm>
            <a:off x="2582332" y="499533"/>
            <a:ext cx="9347199" cy="643467"/>
          </a:xfrm>
        </p:spPr>
        <p:txBody>
          <a:bodyPr/>
          <a:lstStyle/>
          <a:p>
            <a:r>
              <a:rPr lang="fr-FR" dirty="0"/>
              <a:t>Modifiez le style du titre</a:t>
            </a:r>
            <a:endParaRPr lang="fr-BE" dirty="0"/>
          </a:p>
        </p:txBody>
      </p:sp>
    </p:spTree>
    <p:extLst>
      <p:ext uri="{BB962C8B-B14F-4D97-AF65-F5344CB8AC3E}">
        <p14:creationId xmlns:p14="http://schemas.microsoft.com/office/powerpoint/2010/main" val="600722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28A0B-C485-447C-8536-DC0E6F8AE32B}"/>
              </a:ext>
            </a:extLst>
          </p:cNvPr>
          <p:cNvSpPr>
            <a:spLocks noGrp="1"/>
          </p:cNvSpPr>
          <p:nvPr>
            <p:ph type="title"/>
          </p:nvPr>
        </p:nvSpPr>
        <p:spPr>
          <a:xfrm>
            <a:off x="2633501" y="436751"/>
            <a:ext cx="9439174" cy="748582"/>
          </a:xfrm>
        </p:spPr>
        <p:txBody>
          <a:bodyPr/>
          <a:lstStyle/>
          <a:p>
            <a:r>
              <a:rPr lang="fr-FR" dirty="0"/>
              <a:t>Modifiez le style du titre</a:t>
            </a:r>
            <a:endParaRPr lang="fr-BE" dirty="0"/>
          </a:p>
        </p:txBody>
      </p:sp>
      <p:sp>
        <p:nvSpPr>
          <p:cNvPr id="3" name="Espace réservé de la date 2">
            <a:extLst>
              <a:ext uri="{FF2B5EF4-FFF2-40B4-BE49-F238E27FC236}">
                <a16:creationId xmlns:a16="http://schemas.microsoft.com/office/drawing/2014/main" id="{BF7E3262-DFDE-4888-AB71-F4B0CF0738FD}"/>
              </a:ext>
            </a:extLst>
          </p:cNvPr>
          <p:cNvSpPr>
            <a:spLocks noGrp="1"/>
          </p:cNvSpPr>
          <p:nvPr>
            <p:ph type="dt" sz="half" idx="10"/>
          </p:nvPr>
        </p:nvSpPr>
        <p:spPr/>
        <p:txBody>
          <a:bodyPr/>
          <a:lstStyle/>
          <a:p>
            <a:fld id="{7DCD1684-ECC2-481B-BB95-86C0F3490D18}" type="datetime1">
              <a:rPr lang="fr-BE" smtClean="0"/>
              <a:t>28/07/23</a:t>
            </a:fld>
            <a:endParaRPr lang="fr-BE"/>
          </a:p>
        </p:txBody>
      </p:sp>
      <p:sp>
        <p:nvSpPr>
          <p:cNvPr id="4" name="Espace réservé du pied de page 3">
            <a:extLst>
              <a:ext uri="{FF2B5EF4-FFF2-40B4-BE49-F238E27FC236}">
                <a16:creationId xmlns:a16="http://schemas.microsoft.com/office/drawing/2014/main" id="{1B9DCCE1-EF81-4B59-A9A6-D1CAF38E584E}"/>
              </a:ext>
            </a:extLst>
          </p:cNvPr>
          <p:cNvSpPr>
            <a:spLocks noGrp="1"/>
          </p:cNvSpPr>
          <p:nvPr>
            <p:ph type="ftr" sz="quarter" idx="11"/>
          </p:nvPr>
        </p:nvSpPr>
        <p:spPr/>
        <p:txBody>
          <a:bodyPr/>
          <a:lstStyle/>
          <a:p>
            <a:r>
              <a:rPr lang="fr-BE"/>
              <a:t>presentation footer (if needed)</a:t>
            </a:r>
          </a:p>
        </p:txBody>
      </p:sp>
      <p:sp>
        <p:nvSpPr>
          <p:cNvPr id="5" name="Espace réservé du numéro de diapositive 4">
            <a:extLst>
              <a:ext uri="{FF2B5EF4-FFF2-40B4-BE49-F238E27FC236}">
                <a16:creationId xmlns:a16="http://schemas.microsoft.com/office/drawing/2014/main" id="{64210B2B-9E15-47D3-BA78-0C5EEBB06965}"/>
              </a:ext>
            </a:extLst>
          </p:cNvPr>
          <p:cNvSpPr>
            <a:spLocks noGrp="1"/>
          </p:cNvSpPr>
          <p:nvPr>
            <p:ph type="sldNum" sz="quarter" idx="12"/>
          </p:nvPr>
        </p:nvSpPr>
        <p:spPr/>
        <p:txBody>
          <a:bodyPr/>
          <a:lstStyle/>
          <a:p>
            <a:fld id="{6453C9B1-A1A0-4120-BA97-20A2E7059064}" type="slidenum">
              <a:rPr lang="fr-BE" smtClean="0"/>
              <a:t>‹#›</a:t>
            </a:fld>
            <a:endParaRPr lang="fr-BE"/>
          </a:p>
        </p:txBody>
      </p:sp>
    </p:spTree>
    <p:extLst>
      <p:ext uri="{BB962C8B-B14F-4D97-AF65-F5344CB8AC3E}">
        <p14:creationId xmlns:p14="http://schemas.microsoft.com/office/powerpoint/2010/main" val="156763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2F7DC8A-4101-45B9-9692-8768480F7720}"/>
              </a:ext>
            </a:extLst>
          </p:cNvPr>
          <p:cNvSpPr>
            <a:spLocks noGrp="1"/>
          </p:cNvSpPr>
          <p:nvPr>
            <p:ph type="dt" sz="half" idx="10"/>
          </p:nvPr>
        </p:nvSpPr>
        <p:spPr/>
        <p:txBody>
          <a:bodyPr/>
          <a:lstStyle/>
          <a:p>
            <a:fld id="{25944C10-2D33-4345-AD28-D35BD114BB30}" type="datetime1">
              <a:rPr lang="fr-BE" smtClean="0"/>
              <a:t>28/07/23</a:t>
            </a:fld>
            <a:endParaRPr lang="fr-BE"/>
          </a:p>
        </p:txBody>
      </p:sp>
      <p:sp>
        <p:nvSpPr>
          <p:cNvPr id="3" name="Espace réservé du pied de page 2">
            <a:extLst>
              <a:ext uri="{FF2B5EF4-FFF2-40B4-BE49-F238E27FC236}">
                <a16:creationId xmlns:a16="http://schemas.microsoft.com/office/drawing/2014/main" id="{D6739924-C443-4B14-B60F-B84C7A2806E1}"/>
              </a:ext>
            </a:extLst>
          </p:cNvPr>
          <p:cNvSpPr>
            <a:spLocks noGrp="1"/>
          </p:cNvSpPr>
          <p:nvPr>
            <p:ph type="ftr" sz="quarter" idx="11"/>
          </p:nvPr>
        </p:nvSpPr>
        <p:spPr/>
        <p:txBody>
          <a:bodyPr/>
          <a:lstStyle/>
          <a:p>
            <a:r>
              <a:rPr lang="fr-BE"/>
              <a:t>presentation footer (if needed)</a:t>
            </a:r>
          </a:p>
        </p:txBody>
      </p:sp>
      <p:sp>
        <p:nvSpPr>
          <p:cNvPr id="4" name="Espace réservé du numéro de diapositive 3">
            <a:extLst>
              <a:ext uri="{FF2B5EF4-FFF2-40B4-BE49-F238E27FC236}">
                <a16:creationId xmlns:a16="http://schemas.microsoft.com/office/drawing/2014/main" id="{6A477197-B5BB-46BF-A57E-DD723D7E00AD}"/>
              </a:ext>
            </a:extLst>
          </p:cNvPr>
          <p:cNvSpPr>
            <a:spLocks noGrp="1"/>
          </p:cNvSpPr>
          <p:nvPr>
            <p:ph type="sldNum" sz="quarter" idx="12"/>
          </p:nvPr>
        </p:nvSpPr>
        <p:spPr/>
        <p:txBody>
          <a:bodyPr/>
          <a:lstStyle/>
          <a:p>
            <a:fld id="{6453C9B1-A1A0-4120-BA97-20A2E7059064}" type="slidenum">
              <a:rPr lang="fr-BE" smtClean="0"/>
              <a:t>‹#›</a:t>
            </a:fld>
            <a:endParaRPr lang="fr-BE"/>
          </a:p>
        </p:txBody>
      </p:sp>
    </p:spTree>
    <p:extLst>
      <p:ext uri="{BB962C8B-B14F-4D97-AF65-F5344CB8AC3E}">
        <p14:creationId xmlns:p14="http://schemas.microsoft.com/office/powerpoint/2010/main" val="308299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B84C-A800-48BC-FB6F-288E6543240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400BA72-E71C-C6F5-DE35-06ED4C8CFF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2B5DB6-4DFD-9DD5-17E1-B7D75AC2E727}"/>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5" name="Footer Placeholder 4">
            <a:extLst>
              <a:ext uri="{FF2B5EF4-FFF2-40B4-BE49-F238E27FC236}">
                <a16:creationId xmlns:a16="http://schemas.microsoft.com/office/drawing/2014/main" id="{E6FFAC5A-2652-D5BB-20C7-7537FCD05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DD563-5008-5290-0F24-B6CCF374A83E}"/>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649823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7BA16-83C3-49F2-84DA-C11CFEDD13C0}"/>
              </a:ext>
            </a:extLst>
          </p:cNvPr>
          <p:cNvSpPr>
            <a:spLocks noGrp="1"/>
          </p:cNvSpPr>
          <p:nvPr>
            <p:ph type="title"/>
          </p:nvPr>
        </p:nvSpPr>
        <p:spPr>
          <a:xfrm>
            <a:off x="491065" y="745067"/>
            <a:ext cx="3932237" cy="1600200"/>
          </a:xfrm>
        </p:spPr>
        <p:txBody>
          <a:bodyPr anchor="b"/>
          <a:lstStyle>
            <a:lvl1pPr>
              <a:defRPr sz="3200"/>
            </a:lvl1pPr>
          </a:lstStyle>
          <a:p>
            <a:r>
              <a:rPr lang="fr-FR" dirty="0"/>
              <a:t>Modifiez le style du titre</a:t>
            </a:r>
            <a:endParaRPr lang="fr-BE" dirty="0"/>
          </a:p>
        </p:txBody>
      </p:sp>
      <p:sp>
        <p:nvSpPr>
          <p:cNvPr id="3" name="Espace réservé du contenu 2">
            <a:extLst>
              <a:ext uri="{FF2B5EF4-FFF2-40B4-BE49-F238E27FC236}">
                <a16:creationId xmlns:a16="http://schemas.microsoft.com/office/drawing/2014/main" id="{3CD4D24B-4624-4BB4-9CB6-923C279CA110}"/>
              </a:ext>
            </a:extLst>
          </p:cNvPr>
          <p:cNvSpPr>
            <a:spLocks noGrp="1"/>
          </p:cNvSpPr>
          <p:nvPr>
            <p:ph idx="1"/>
          </p:nvPr>
        </p:nvSpPr>
        <p:spPr>
          <a:xfrm>
            <a:off x="4423302" y="745067"/>
            <a:ext cx="7506230" cy="53676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u texte 3">
            <a:extLst>
              <a:ext uri="{FF2B5EF4-FFF2-40B4-BE49-F238E27FC236}">
                <a16:creationId xmlns:a16="http://schemas.microsoft.com/office/drawing/2014/main" id="{750DAB27-CA4D-4820-86A4-040BD3F569EC}"/>
              </a:ext>
            </a:extLst>
          </p:cNvPr>
          <p:cNvSpPr>
            <a:spLocks noGrp="1"/>
          </p:cNvSpPr>
          <p:nvPr>
            <p:ph type="body" sz="half" idx="2"/>
          </p:nvPr>
        </p:nvSpPr>
        <p:spPr>
          <a:xfrm>
            <a:off x="491065" y="2345267"/>
            <a:ext cx="3932237" cy="376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Espace réservé de la date 4">
            <a:extLst>
              <a:ext uri="{FF2B5EF4-FFF2-40B4-BE49-F238E27FC236}">
                <a16:creationId xmlns:a16="http://schemas.microsoft.com/office/drawing/2014/main" id="{B0E64398-12C6-45DE-B2DB-03A425643588}"/>
              </a:ext>
            </a:extLst>
          </p:cNvPr>
          <p:cNvSpPr>
            <a:spLocks noGrp="1"/>
          </p:cNvSpPr>
          <p:nvPr>
            <p:ph type="dt" sz="half" idx="10"/>
          </p:nvPr>
        </p:nvSpPr>
        <p:spPr/>
        <p:txBody>
          <a:bodyPr/>
          <a:lstStyle/>
          <a:p>
            <a:fld id="{AA5B91A5-5982-450C-8E22-D754216BA8E9}" type="datetime1">
              <a:rPr lang="fr-BE" smtClean="0"/>
              <a:t>28/07/23</a:t>
            </a:fld>
            <a:endParaRPr lang="fr-BE"/>
          </a:p>
        </p:txBody>
      </p:sp>
      <p:sp>
        <p:nvSpPr>
          <p:cNvPr id="6" name="Espace réservé du pied de page 5">
            <a:extLst>
              <a:ext uri="{FF2B5EF4-FFF2-40B4-BE49-F238E27FC236}">
                <a16:creationId xmlns:a16="http://schemas.microsoft.com/office/drawing/2014/main" id="{7ADD9D4C-41FE-4DEC-B5B6-785F21BA8CCC}"/>
              </a:ext>
            </a:extLst>
          </p:cNvPr>
          <p:cNvSpPr>
            <a:spLocks noGrp="1"/>
          </p:cNvSpPr>
          <p:nvPr>
            <p:ph type="ftr" sz="quarter" idx="11"/>
          </p:nvPr>
        </p:nvSpPr>
        <p:spPr/>
        <p:txBody>
          <a:bodyPr/>
          <a:lstStyle/>
          <a:p>
            <a:r>
              <a:rPr lang="fr-BE"/>
              <a:t>presentation footer (if needed)</a:t>
            </a:r>
          </a:p>
        </p:txBody>
      </p:sp>
      <p:sp>
        <p:nvSpPr>
          <p:cNvPr id="7" name="Espace réservé du numéro de diapositive 6">
            <a:extLst>
              <a:ext uri="{FF2B5EF4-FFF2-40B4-BE49-F238E27FC236}">
                <a16:creationId xmlns:a16="http://schemas.microsoft.com/office/drawing/2014/main" id="{9EFA97D3-E676-4262-85D4-6E4097071673}"/>
              </a:ext>
            </a:extLst>
          </p:cNvPr>
          <p:cNvSpPr>
            <a:spLocks noGrp="1"/>
          </p:cNvSpPr>
          <p:nvPr>
            <p:ph type="sldNum" sz="quarter" idx="12"/>
          </p:nvPr>
        </p:nvSpPr>
        <p:spPr/>
        <p:txBody>
          <a:bodyPr/>
          <a:lstStyle/>
          <a:p>
            <a:fld id="{6453C9B1-A1A0-4120-BA97-20A2E7059064}" type="slidenum">
              <a:rPr lang="fr-BE" smtClean="0"/>
              <a:t>‹#›</a:t>
            </a:fld>
            <a:endParaRPr lang="fr-BE"/>
          </a:p>
        </p:txBody>
      </p:sp>
    </p:spTree>
    <p:extLst>
      <p:ext uri="{BB962C8B-B14F-4D97-AF65-F5344CB8AC3E}">
        <p14:creationId xmlns:p14="http://schemas.microsoft.com/office/powerpoint/2010/main" val="3761337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BA11D-94B7-4EF9-9C23-4F9655C8AEC1}"/>
              </a:ext>
            </a:extLst>
          </p:cNvPr>
          <p:cNvSpPr>
            <a:spLocks noGrp="1"/>
          </p:cNvSpPr>
          <p:nvPr>
            <p:ph type="title"/>
          </p:nvPr>
        </p:nvSpPr>
        <p:spPr>
          <a:xfrm>
            <a:off x="336550" y="821266"/>
            <a:ext cx="3932237" cy="1600200"/>
          </a:xfrm>
        </p:spPr>
        <p:txBody>
          <a:bodyPr anchor="b"/>
          <a:lstStyle>
            <a:lvl1pPr>
              <a:defRPr sz="3200"/>
            </a:lvl1pPr>
          </a:lstStyle>
          <a:p>
            <a:r>
              <a:rPr lang="fr-FR" dirty="0"/>
              <a:t>Modifiez le style du titre</a:t>
            </a:r>
            <a:endParaRPr lang="fr-BE" dirty="0"/>
          </a:p>
        </p:txBody>
      </p:sp>
      <p:sp>
        <p:nvSpPr>
          <p:cNvPr id="3" name="Espace réservé pour une image  2">
            <a:extLst>
              <a:ext uri="{FF2B5EF4-FFF2-40B4-BE49-F238E27FC236}">
                <a16:creationId xmlns:a16="http://schemas.microsoft.com/office/drawing/2014/main" id="{F2358FBE-AF98-4E5C-A2D4-E31D8A927E47}"/>
              </a:ext>
            </a:extLst>
          </p:cNvPr>
          <p:cNvSpPr>
            <a:spLocks noGrp="1"/>
          </p:cNvSpPr>
          <p:nvPr>
            <p:ph type="pic" idx="1"/>
          </p:nvPr>
        </p:nvSpPr>
        <p:spPr>
          <a:xfrm>
            <a:off x="4411133" y="821265"/>
            <a:ext cx="7518399" cy="5047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D4F5AA63-1266-4DC3-AA27-A90387CF4B06}"/>
              </a:ext>
            </a:extLst>
          </p:cNvPr>
          <p:cNvSpPr>
            <a:spLocks noGrp="1"/>
          </p:cNvSpPr>
          <p:nvPr>
            <p:ph type="body" sz="half" idx="2"/>
          </p:nvPr>
        </p:nvSpPr>
        <p:spPr>
          <a:xfrm>
            <a:off x="336550" y="2421466"/>
            <a:ext cx="3932237" cy="34475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Espace réservé de la date 4">
            <a:extLst>
              <a:ext uri="{FF2B5EF4-FFF2-40B4-BE49-F238E27FC236}">
                <a16:creationId xmlns:a16="http://schemas.microsoft.com/office/drawing/2014/main" id="{F0355F7C-6E2E-4CB3-849D-619C7A9CD2F1}"/>
              </a:ext>
            </a:extLst>
          </p:cNvPr>
          <p:cNvSpPr>
            <a:spLocks noGrp="1"/>
          </p:cNvSpPr>
          <p:nvPr>
            <p:ph type="dt" sz="half" idx="10"/>
          </p:nvPr>
        </p:nvSpPr>
        <p:spPr/>
        <p:txBody>
          <a:bodyPr/>
          <a:lstStyle/>
          <a:p>
            <a:fld id="{4F680E5E-CB64-4F6C-8E17-DDF8C86BA178}" type="datetime1">
              <a:rPr lang="fr-BE" smtClean="0"/>
              <a:t>28/07/23</a:t>
            </a:fld>
            <a:endParaRPr lang="fr-BE"/>
          </a:p>
        </p:txBody>
      </p:sp>
      <p:sp>
        <p:nvSpPr>
          <p:cNvPr id="6" name="Espace réservé du pied de page 5">
            <a:extLst>
              <a:ext uri="{FF2B5EF4-FFF2-40B4-BE49-F238E27FC236}">
                <a16:creationId xmlns:a16="http://schemas.microsoft.com/office/drawing/2014/main" id="{B61F657C-A08C-4F4E-8D45-215DD02BFAEE}"/>
              </a:ext>
            </a:extLst>
          </p:cNvPr>
          <p:cNvSpPr>
            <a:spLocks noGrp="1"/>
          </p:cNvSpPr>
          <p:nvPr>
            <p:ph type="ftr" sz="quarter" idx="11"/>
          </p:nvPr>
        </p:nvSpPr>
        <p:spPr/>
        <p:txBody>
          <a:bodyPr/>
          <a:lstStyle/>
          <a:p>
            <a:r>
              <a:rPr lang="fr-BE"/>
              <a:t>presentation footer (if needed)</a:t>
            </a:r>
          </a:p>
        </p:txBody>
      </p:sp>
      <p:sp>
        <p:nvSpPr>
          <p:cNvPr id="7" name="Espace réservé du numéro de diapositive 6">
            <a:extLst>
              <a:ext uri="{FF2B5EF4-FFF2-40B4-BE49-F238E27FC236}">
                <a16:creationId xmlns:a16="http://schemas.microsoft.com/office/drawing/2014/main" id="{B4E91EF8-04B1-4264-9B4E-92DE2C9E935C}"/>
              </a:ext>
            </a:extLst>
          </p:cNvPr>
          <p:cNvSpPr>
            <a:spLocks noGrp="1"/>
          </p:cNvSpPr>
          <p:nvPr>
            <p:ph type="sldNum" sz="quarter" idx="12"/>
          </p:nvPr>
        </p:nvSpPr>
        <p:spPr/>
        <p:txBody>
          <a:bodyPr/>
          <a:lstStyle/>
          <a:p>
            <a:fld id="{6453C9B1-A1A0-4120-BA97-20A2E7059064}" type="slidenum">
              <a:rPr lang="fr-BE" smtClean="0"/>
              <a:t>‹#›</a:t>
            </a:fld>
            <a:endParaRPr lang="fr-BE"/>
          </a:p>
        </p:txBody>
      </p:sp>
    </p:spTree>
    <p:extLst>
      <p:ext uri="{BB962C8B-B14F-4D97-AF65-F5344CB8AC3E}">
        <p14:creationId xmlns:p14="http://schemas.microsoft.com/office/powerpoint/2010/main" val="4009179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2D685-A2B6-4C90-8013-DE7120189695}"/>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AD0B7491-BE19-40FE-9B80-C01EF9D83F04}"/>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2679FD4-3339-4704-96E7-ECEF96CEDEAF}"/>
              </a:ext>
            </a:extLst>
          </p:cNvPr>
          <p:cNvSpPr>
            <a:spLocks noGrp="1"/>
          </p:cNvSpPr>
          <p:nvPr>
            <p:ph type="dt" sz="half" idx="10"/>
          </p:nvPr>
        </p:nvSpPr>
        <p:spPr/>
        <p:txBody>
          <a:bodyPr/>
          <a:lstStyle/>
          <a:p>
            <a:fld id="{816621CB-A46F-437A-AE5E-F89DE8A83033}" type="datetime1">
              <a:rPr lang="fr-BE" smtClean="0"/>
              <a:t>28/07/23</a:t>
            </a:fld>
            <a:endParaRPr lang="fr-BE"/>
          </a:p>
        </p:txBody>
      </p:sp>
      <p:sp>
        <p:nvSpPr>
          <p:cNvPr id="5" name="Espace réservé du pied de page 4">
            <a:extLst>
              <a:ext uri="{FF2B5EF4-FFF2-40B4-BE49-F238E27FC236}">
                <a16:creationId xmlns:a16="http://schemas.microsoft.com/office/drawing/2014/main" id="{0807D175-8645-4EE0-9F13-363AEF0C17BA}"/>
              </a:ext>
            </a:extLst>
          </p:cNvPr>
          <p:cNvSpPr>
            <a:spLocks noGrp="1"/>
          </p:cNvSpPr>
          <p:nvPr>
            <p:ph type="ftr" sz="quarter" idx="11"/>
          </p:nvPr>
        </p:nvSpPr>
        <p:spPr/>
        <p:txBody>
          <a:bodyPr/>
          <a:lstStyle/>
          <a:p>
            <a:r>
              <a:rPr lang="fr-BE"/>
              <a:t>presentation footer (if needed)</a:t>
            </a:r>
          </a:p>
        </p:txBody>
      </p:sp>
      <p:sp>
        <p:nvSpPr>
          <p:cNvPr id="6" name="Espace réservé du numéro de diapositive 5">
            <a:extLst>
              <a:ext uri="{FF2B5EF4-FFF2-40B4-BE49-F238E27FC236}">
                <a16:creationId xmlns:a16="http://schemas.microsoft.com/office/drawing/2014/main" id="{194A15F7-5645-4B7F-9F34-9F8097E95C73}"/>
              </a:ext>
            </a:extLst>
          </p:cNvPr>
          <p:cNvSpPr>
            <a:spLocks noGrp="1"/>
          </p:cNvSpPr>
          <p:nvPr>
            <p:ph type="sldNum" sz="quarter" idx="12"/>
          </p:nvPr>
        </p:nvSpPr>
        <p:spPr/>
        <p:txBody>
          <a:bodyPr/>
          <a:lstStyle/>
          <a:p>
            <a:fld id="{6453C9B1-A1A0-4120-BA97-20A2E7059064}" type="slidenum">
              <a:rPr lang="fr-BE" smtClean="0"/>
              <a:t>‹#›</a:t>
            </a:fld>
            <a:endParaRPr lang="fr-BE"/>
          </a:p>
        </p:txBody>
      </p:sp>
    </p:spTree>
    <p:extLst>
      <p:ext uri="{BB962C8B-B14F-4D97-AF65-F5344CB8AC3E}">
        <p14:creationId xmlns:p14="http://schemas.microsoft.com/office/powerpoint/2010/main" val="2839062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835737E-65CD-4348-8AA4-8C61AE97F450}"/>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15592A9F-42EF-486D-815F-7091B503CB4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F76B329-E76A-4662-BC78-092DF13FA1D7}"/>
              </a:ext>
            </a:extLst>
          </p:cNvPr>
          <p:cNvSpPr>
            <a:spLocks noGrp="1"/>
          </p:cNvSpPr>
          <p:nvPr>
            <p:ph type="dt" sz="half" idx="10"/>
          </p:nvPr>
        </p:nvSpPr>
        <p:spPr/>
        <p:txBody>
          <a:bodyPr/>
          <a:lstStyle/>
          <a:p>
            <a:fld id="{86EBA641-AF95-4E60-947D-E3A7A4943841}" type="datetime1">
              <a:rPr lang="fr-BE" smtClean="0"/>
              <a:t>28/07/23</a:t>
            </a:fld>
            <a:endParaRPr lang="fr-BE"/>
          </a:p>
        </p:txBody>
      </p:sp>
      <p:sp>
        <p:nvSpPr>
          <p:cNvPr id="5" name="Espace réservé du pied de page 4">
            <a:extLst>
              <a:ext uri="{FF2B5EF4-FFF2-40B4-BE49-F238E27FC236}">
                <a16:creationId xmlns:a16="http://schemas.microsoft.com/office/drawing/2014/main" id="{A5EBD021-63E2-4768-89A9-8CCA2991931A}"/>
              </a:ext>
            </a:extLst>
          </p:cNvPr>
          <p:cNvSpPr>
            <a:spLocks noGrp="1"/>
          </p:cNvSpPr>
          <p:nvPr>
            <p:ph type="ftr" sz="quarter" idx="11"/>
          </p:nvPr>
        </p:nvSpPr>
        <p:spPr/>
        <p:txBody>
          <a:bodyPr/>
          <a:lstStyle/>
          <a:p>
            <a:r>
              <a:rPr lang="fr-BE"/>
              <a:t>presentation footer (if needed)</a:t>
            </a:r>
          </a:p>
        </p:txBody>
      </p:sp>
      <p:sp>
        <p:nvSpPr>
          <p:cNvPr id="6" name="Espace réservé du numéro de diapositive 5">
            <a:extLst>
              <a:ext uri="{FF2B5EF4-FFF2-40B4-BE49-F238E27FC236}">
                <a16:creationId xmlns:a16="http://schemas.microsoft.com/office/drawing/2014/main" id="{43CB289E-ED77-4635-8869-32D17B7F5AC9}"/>
              </a:ext>
            </a:extLst>
          </p:cNvPr>
          <p:cNvSpPr>
            <a:spLocks noGrp="1"/>
          </p:cNvSpPr>
          <p:nvPr>
            <p:ph type="sldNum" sz="quarter" idx="12"/>
          </p:nvPr>
        </p:nvSpPr>
        <p:spPr/>
        <p:txBody>
          <a:bodyPr/>
          <a:lstStyle/>
          <a:p>
            <a:fld id="{6453C9B1-A1A0-4120-BA97-20A2E7059064}" type="slidenum">
              <a:rPr lang="fr-BE" smtClean="0"/>
              <a:t>‹#›</a:t>
            </a:fld>
            <a:endParaRPr lang="fr-BE"/>
          </a:p>
        </p:txBody>
      </p:sp>
    </p:spTree>
    <p:extLst>
      <p:ext uri="{BB962C8B-B14F-4D97-AF65-F5344CB8AC3E}">
        <p14:creationId xmlns:p14="http://schemas.microsoft.com/office/powerpoint/2010/main" val="4160351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38994" y="365125"/>
            <a:ext cx="10514013" cy="1240579"/>
          </a:xfrm>
        </p:spPr>
        <p:txBody>
          <a:bodyPr anchor="ctr"/>
          <a:lstStyle/>
          <a:p>
            <a:r>
              <a:rPr lang="en-US" dirty="0"/>
              <a:t>CLICK TO EDIT MASTER TITLE STYLE</a:t>
            </a:r>
          </a:p>
        </p:txBody>
      </p:sp>
      <p:sp>
        <p:nvSpPr>
          <p:cNvPr id="3" name="Content Placeholder 2"/>
          <p:cNvSpPr>
            <a:spLocks noGrp="1"/>
          </p:cNvSpPr>
          <p:nvPr>
            <p:ph idx="1"/>
          </p:nvPr>
        </p:nvSpPr>
        <p:spPr bwMode="gray">
          <a:xfrm>
            <a:off x="838200" y="1825625"/>
            <a:ext cx="10515600" cy="4351339"/>
          </a:xfrm>
        </p:spPr>
        <p:txBody>
          <a:bodyPr/>
          <a:lstStyle>
            <a:lvl1pPr>
              <a:spcBef>
                <a:spcPts val="0"/>
              </a:spcBef>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bwMode="gray">
          <a:xfrm>
            <a:off x="838202" y="6394913"/>
            <a:ext cx="1197123" cy="276999"/>
          </a:xfrm>
          <a:prstGeom prst="rect">
            <a:avLst/>
          </a:prstGeom>
        </p:spPr>
        <p:txBody>
          <a:bodyPr wrap="none"/>
          <a:lstStyle/>
          <a:p>
            <a:r>
              <a:rPr lang="en-US"/>
              <a:t>CHAPTER NAME</a:t>
            </a:r>
          </a:p>
        </p:txBody>
      </p:sp>
      <p:sp>
        <p:nvSpPr>
          <p:cNvPr id="6" name="Slide Number Placeholder 5"/>
          <p:cNvSpPr>
            <a:spLocks noGrp="1"/>
          </p:cNvSpPr>
          <p:nvPr>
            <p:ph type="sldNum" sz="quarter" idx="12"/>
          </p:nvPr>
        </p:nvSpPr>
        <p:spPr bwMode="gray">
          <a:xfrm>
            <a:off x="11431859" y="6400411"/>
            <a:ext cx="432000" cy="288000"/>
          </a:xfrm>
          <a:prstGeom prst="rect">
            <a:avLst/>
          </a:prstGeom>
        </p:spPr>
        <p:txBody>
          <a:bodyPr/>
          <a:lstStyle/>
          <a:p>
            <a:fld id="{CDFE823C-0E84-EC41-B997-7C736862664E}" type="slidenum">
              <a:rPr lang="en-US" smtClean="0"/>
              <a:t>‹#›</a:t>
            </a:fld>
            <a:endParaRPr lang="en-US"/>
          </a:p>
        </p:txBody>
      </p:sp>
    </p:spTree>
    <p:extLst>
      <p:ext uri="{BB962C8B-B14F-4D97-AF65-F5344CB8AC3E}">
        <p14:creationId xmlns:p14="http://schemas.microsoft.com/office/powerpoint/2010/main" val="3637959"/>
      </p:ext>
    </p:extLst>
  </p:cSld>
  <p:clrMapOvr>
    <a:masterClrMapping/>
  </p:clrMapOvr>
  <p:transition spd="slow">
    <p:strips dir="rd"/>
  </p:transition>
  <p:extLst>
    <p:ext uri="{DCECCB84-F9BA-43D5-87BE-67443E8EF086}">
      <p15:sldGuideLst xmlns:p15="http://schemas.microsoft.com/office/powerpoint/2012/main">
        <p15:guide id="1" orient="horz" pos="252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6A40-3BA9-FF40-5149-E2512FC1EB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98D23E-CC8B-F390-FE7E-9C30ABE5CB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10E3C2-66FC-BFEB-B3A1-687C72EDB570}"/>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5" name="Footer Placeholder 4">
            <a:extLst>
              <a:ext uri="{FF2B5EF4-FFF2-40B4-BE49-F238E27FC236}">
                <a16:creationId xmlns:a16="http://schemas.microsoft.com/office/drawing/2014/main" id="{B467AEDD-6D6A-E6A3-E63B-A9EC81301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EF399-D3A3-A60E-D21D-C8B945FC9AC1}"/>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2621439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F9DA-1CE9-88B5-9E08-856E2F7EB8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5F5649-5522-E749-CDDC-D79BA4A74D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3A02CDA-B6C0-ED01-A5F5-8AA2B5EA630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9EDB5ED-32B6-C5A3-A5DB-4AE084E0D1D4}"/>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6" name="Footer Placeholder 5">
            <a:extLst>
              <a:ext uri="{FF2B5EF4-FFF2-40B4-BE49-F238E27FC236}">
                <a16:creationId xmlns:a16="http://schemas.microsoft.com/office/drawing/2014/main" id="{8A5AB222-ADC9-B775-CB12-201489191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889F09-E67C-D80E-3450-962FBCB2381D}"/>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105694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1363-78EF-FF42-A265-B9348DD1C92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BD4229A-A9EE-5B0E-C10A-4AC8EAB1FF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5B96DE-74CC-A86D-3029-65284FE4EC5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CEA011D-47E4-37CB-8D14-3A58BC70B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DE0B41-CB88-B90D-65C2-8AAEF5618FB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12335BB-3FE0-6331-B35C-D67CF0BBE130}"/>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8" name="Footer Placeholder 7">
            <a:extLst>
              <a:ext uri="{FF2B5EF4-FFF2-40B4-BE49-F238E27FC236}">
                <a16:creationId xmlns:a16="http://schemas.microsoft.com/office/drawing/2014/main" id="{D9DFE0F4-C53B-CAEE-D54C-A0313717AB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609D11-2A52-5F43-5525-4322AEFB8375}"/>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284384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A2A2A-3CE0-95FB-9E17-B62EC820983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DCB1D-70FF-8534-BA25-51FCDED8EFB6}"/>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4" name="Footer Placeholder 3">
            <a:extLst>
              <a:ext uri="{FF2B5EF4-FFF2-40B4-BE49-F238E27FC236}">
                <a16:creationId xmlns:a16="http://schemas.microsoft.com/office/drawing/2014/main" id="{118C8156-C85F-6349-6058-6DB4FE2D29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71BAC4-CD71-2AD5-721C-C8316200A01B}"/>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133625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EAF24-20C7-19FF-5A15-CE1302D45B8D}"/>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3" name="Footer Placeholder 2">
            <a:extLst>
              <a:ext uri="{FF2B5EF4-FFF2-40B4-BE49-F238E27FC236}">
                <a16:creationId xmlns:a16="http://schemas.microsoft.com/office/drawing/2014/main" id="{09AE9743-57BD-CD13-D5E1-485AEAC601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92586D-10F5-6C3B-F697-43E8341A1E57}"/>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377725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79CC0-FC52-56A6-2F15-F119C543C4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98C71C-7939-6682-30A5-BB6E1BA6F1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44CF826-8406-080B-0C4A-7D63916FA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951565-D507-959C-5DF6-89C5005C89B2}"/>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6" name="Footer Placeholder 5">
            <a:extLst>
              <a:ext uri="{FF2B5EF4-FFF2-40B4-BE49-F238E27FC236}">
                <a16:creationId xmlns:a16="http://schemas.microsoft.com/office/drawing/2014/main" id="{FCD91B99-526D-EDA3-8CE5-A7A3D1773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BB0BB-8DF4-8D6A-7AF9-C33C6CAD2B69}"/>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178471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4A7C-0814-E0BF-BADB-75E5528F6DB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C85CFB9-1BE0-E5AF-8B96-88A0A6065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349E56-5335-A66C-D957-C9E14CB6D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764AAB-115F-6F03-31A2-604A65B470C3}"/>
              </a:ext>
            </a:extLst>
          </p:cNvPr>
          <p:cNvSpPr>
            <a:spLocks noGrp="1"/>
          </p:cNvSpPr>
          <p:nvPr>
            <p:ph type="dt" sz="half" idx="10"/>
          </p:nvPr>
        </p:nvSpPr>
        <p:spPr/>
        <p:txBody>
          <a:bodyPr/>
          <a:lstStyle/>
          <a:p>
            <a:fld id="{AEDE2EE8-8D5A-8C45-A6BC-7DA33F2C945D}" type="datetimeFigureOut">
              <a:rPr lang="en-US" smtClean="0"/>
              <a:t>7/28/23</a:t>
            </a:fld>
            <a:endParaRPr lang="en-US"/>
          </a:p>
        </p:txBody>
      </p:sp>
      <p:sp>
        <p:nvSpPr>
          <p:cNvPr id="6" name="Footer Placeholder 5">
            <a:extLst>
              <a:ext uri="{FF2B5EF4-FFF2-40B4-BE49-F238E27FC236}">
                <a16:creationId xmlns:a16="http://schemas.microsoft.com/office/drawing/2014/main" id="{163EF87C-FAB5-401F-22B6-6064C6636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9F88D-26E9-7E6E-634F-20C2EF0CA2F2}"/>
              </a:ext>
            </a:extLst>
          </p:cNvPr>
          <p:cNvSpPr>
            <a:spLocks noGrp="1"/>
          </p:cNvSpPr>
          <p:nvPr>
            <p:ph type="sldNum" sz="quarter" idx="12"/>
          </p:nvPr>
        </p:nvSpPr>
        <p:spPr/>
        <p:txBody>
          <a:bodyPr/>
          <a:lstStyle/>
          <a:p>
            <a:fld id="{4DAF5133-5DD9-1548-A1DB-7E5A49BED8EF}" type="slidenum">
              <a:rPr lang="en-US" smtClean="0"/>
              <a:t>‹#›</a:t>
            </a:fld>
            <a:endParaRPr lang="en-US"/>
          </a:p>
        </p:txBody>
      </p:sp>
    </p:spTree>
    <p:extLst>
      <p:ext uri="{BB962C8B-B14F-4D97-AF65-F5344CB8AC3E}">
        <p14:creationId xmlns:p14="http://schemas.microsoft.com/office/powerpoint/2010/main" val="223598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7854F-6F74-0DB9-44ED-67202E238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9E12CB-0D4F-BBA6-0A9D-ADF7F5990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ABE445-9771-6CEE-868D-4498D3F2F7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E2EE8-8D5A-8C45-A6BC-7DA33F2C945D}" type="datetimeFigureOut">
              <a:rPr lang="en-US" smtClean="0"/>
              <a:t>7/28/23</a:t>
            </a:fld>
            <a:endParaRPr lang="en-US"/>
          </a:p>
        </p:txBody>
      </p:sp>
      <p:sp>
        <p:nvSpPr>
          <p:cNvPr id="5" name="Footer Placeholder 4">
            <a:extLst>
              <a:ext uri="{FF2B5EF4-FFF2-40B4-BE49-F238E27FC236}">
                <a16:creationId xmlns:a16="http://schemas.microsoft.com/office/drawing/2014/main" id="{DDA9BE8F-98D7-02AF-ABE5-3BD1106B17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B46BF6-1BB5-1D28-A5F3-8F6AE518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F5133-5DD9-1548-A1DB-7E5A49BED8EF}" type="slidenum">
              <a:rPr lang="en-US" smtClean="0"/>
              <a:t>‹#›</a:t>
            </a:fld>
            <a:endParaRPr lang="en-US"/>
          </a:p>
        </p:txBody>
      </p:sp>
    </p:spTree>
    <p:extLst>
      <p:ext uri="{BB962C8B-B14F-4D97-AF65-F5344CB8AC3E}">
        <p14:creationId xmlns:p14="http://schemas.microsoft.com/office/powerpoint/2010/main" val="1205441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A6AD07F-FF40-4245-BF35-B95921463469}"/>
              </a:ext>
            </a:extLst>
          </p:cNvPr>
          <p:cNvSpPr>
            <a:spLocks noGrp="1"/>
          </p:cNvSpPr>
          <p:nvPr>
            <p:ph type="title"/>
          </p:nvPr>
        </p:nvSpPr>
        <p:spPr>
          <a:xfrm>
            <a:off x="2633501" y="436751"/>
            <a:ext cx="9439174" cy="663209"/>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85652489-D7D8-48E2-BA0A-A2015F7D433E}"/>
              </a:ext>
            </a:extLst>
          </p:cNvPr>
          <p:cNvSpPr>
            <a:spLocks noGrp="1"/>
          </p:cNvSpPr>
          <p:nvPr>
            <p:ph type="body" idx="1"/>
          </p:nvPr>
        </p:nvSpPr>
        <p:spPr>
          <a:xfrm>
            <a:off x="336550" y="1270535"/>
            <a:ext cx="11659658" cy="506772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e la date 3">
            <a:extLst>
              <a:ext uri="{FF2B5EF4-FFF2-40B4-BE49-F238E27FC236}">
                <a16:creationId xmlns:a16="http://schemas.microsoft.com/office/drawing/2014/main" id="{C19CE742-0654-467D-A25B-0A7488701A08}"/>
              </a:ext>
            </a:extLst>
          </p:cNvPr>
          <p:cNvSpPr>
            <a:spLocks noGrp="1"/>
          </p:cNvSpPr>
          <p:nvPr>
            <p:ph type="dt" sz="half" idx="2"/>
          </p:nvPr>
        </p:nvSpPr>
        <p:spPr>
          <a:xfrm>
            <a:off x="10753043" y="6660366"/>
            <a:ext cx="1243164" cy="128324"/>
          </a:xfrm>
          <a:prstGeom prst="rect">
            <a:avLst/>
          </a:prstGeom>
        </p:spPr>
        <p:txBody>
          <a:bodyPr vert="horz" lIns="91440" tIns="45720" rIns="91440" bIns="45720" rtlCol="0" anchor="ctr"/>
          <a:lstStyle>
            <a:lvl1pPr algn="r">
              <a:defRPr sz="1200">
                <a:solidFill>
                  <a:schemeClr val="bg1"/>
                </a:solidFill>
              </a:defRPr>
            </a:lvl1pPr>
          </a:lstStyle>
          <a:p>
            <a:fld id="{87DBF3EF-580C-48D3-B6B3-2727790462CF}" type="datetime1">
              <a:rPr lang="fr-BE" smtClean="0"/>
              <a:t>28/07/23</a:t>
            </a:fld>
            <a:endParaRPr lang="fr-BE" dirty="0"/>
          </a:p>
        </p:txBody>
      </p:sp>
      <p:sp>
        <p:nvSpPr>
          <p:cNvPr id="6" name="Espace réservé du numéro de diapositive 5">
            <a:extLst>
              <a:ext uri="{FF2B5EF4-FFF2-40B4-BE49-F238E27FC236}">
                <a16:creationId xmlns:a16="http://schemas.microsoft.com/office/drawing/2014/main" id="{27323D8F-9FA3-4E95-814E-8A23CE76A318}"/>
              </a:ext>
            </a:extLst>
          </p:cNvPr>
          <p:cNvSpPr>
            <a:spLocks noGrp="1"/>
          </p:cNvSpPr>
          <p:nvPr>
            <p:ph type="sldNum" sz="quarter" idx="4"/>
          </p:nvPr>
        </p:nvSpPr>
        <p:spPr>
          <a:xfrm>
            <a:off x="11558325" y="5975775"/>
            <a:ext cx="514350" cy="250433"/>
          </a:xfrm>
          <a:prstGeom prst="rect">
            <a:avLst/>
          </a:prstGeom>
        </p:spPr>
        <p:txBody>
          <a:bodyPr vert="horz" lIns="91440" tIns="45720" rIns="91440" bIns="45720" rtlCol="0" anchor="ctr"/>
          <a:lstStyle>
            <a:lvl1pPr algn="ctr">
              <a:defRPr sz="1000">
                <a:solidFill>
                  <a:schemeClr val="accent1"/>
                </a:solidFill>
              </a:defRPr>
            </a:lvl1pPr>
          </a:lstStyle>
          <a:p>
            <a:fld id="{6453C9B1-A1A0-4120-BA97-20A2E7059064}" type="slidenum">
              <a:rPr lang="fr-BE" smtClean="0"/>
              <a:pPr/>
              <a:t>‹#›</a:t>
            </a:fld>
            <a:endParaRPr lang="fr-BE" dirty="0"/>
          </a:p>
        </p:txBody>
      </p:sp>
      <p:sp>
        <p:nvSpPr>
          <p:cNvPr id="5" name="Espace réservé du pied de page 4">
            <a:extLst>
              <a:ext uri="{FF2B5EF4-FFF2-40B4-BE49-F238E27FC236}">
                <a16:creationId xmlns:a16="http://schemas.microsoft.com/office/drawing/2014/main" id="{605DBA6E-2CEF-4E13-9E56-F75BB8E2F0CF}"/>
              </a:ext>
            </a:extLst>
          </p:cNvPr>
          <p:cNvSpPr>
            <a:spLocks noGrp="1"/>
          </p:cNvSpPr>
          <p:nvPr>
            <p:ph type="ftr" sz="quarter" idx="3"/>
          </p:nvPr>
        </p:nvSpPr>
        <p:spPr>
          <a:xfrm>
            <a:off x="336550" y="6590116"/>
            <a:ext cx="4582583" cy="180297"/>
          </a:xfrm>
          <a:prstGeom prst="rect">
            <a:avLst/>
          </a:prstGeom>
        </p:spPr>
        <p:txBody>
          <a:bodyPr vert="horz" lIns="91440" tIns="45720" rIns="91440" bIns="45720" rtlCol="0" anchor="ctr"/>
          <a:lstStyle>
            <a:lvl1pPr algn="l">
              <a:defRPr sz="1200">
                <a:solidFill>
                  <a:schemeClr val="accent1"/>
                </a:solidFill>
              </a:defRPr>
            </a:lvl1pPr>
          </a:lstStyle>
          <a:p>
            <a:r>
              <a:rPr lang="fr-BE" dirty="0"/>
              <a:t>presentation footer (if needed)</a:t>
            </a:r>
          </a:p>
        </p:txBody>
      </p:sp>
      <p:sp>
        <p:nvSpPr>
          <p:cNvPr id="7" name="ZoneTexte 6">
            <a:extLst>
              <a:ext uri="{FF2B5EF4-FFF2-40B4-BE49-F238E27FC236}">
                <a16:creationId xmlns:a16="http://schemas.microsoft.com/office/drawing/2014/main" id="{BA7628A4-E81D-4E58-9A9D-D08222484F56}"/>
              </a:ext>
            </a:extLst>
          </p:cNvPr>
          <p:cNvSpPr txBox="1"/>
          <p:nvPr userDrawn="1"/>
        </p:nvSpPr>
        <p:spPr>
          <a:xfrm>
            <a:off x="4055534" y="6544539"/>
            <a:ext cx="4080933" cy="261610"/>
          </a:xfrm>
          <a:prstGeom prst="rect">
            <a:avLst/>
          </a:prstGeom>
          <a:noFill/>
        </p:spPr>
        <p:txBody>
          <a:bodyPr wrap="square" rtlCol="0">
            <a:spAutoFit/>
          </a:bodyPr>
          <a:lstStyle/>
          <a:p>
            <a:pPr algn="ctr"/>
            <a:r>
              <a:rPr lang="en-US" sz="1100" kern="1200" dirty="0">
                <a:solidFill>
                  <a:schemeClr val="accent2"/>
                </a:solidFill>
                <a:effectLst/>
                <a:latin typeface="+mn-lt"/>
                <a:ea typeface="+mn-ea"/>
                <a:cs typeface="+mn-cs"/>
              </a:rPr>
              <a:t>ISN Academy</a:t>
            </a:r>
            <a:endParaRPr lang="fr-BE" sz="1100" dirty="0">
              <a:solidFill>
                <a:schemeClr val="accent2"/>
              </a:solidFill>
            </a:endParaRPr>
          </a:p>
        </p:txBody>
      </p:sp>
      <p:pic>
        <p:nvPicPr>
          <p:cNvPr id="14" name="Image 13">
            <a:extLst>
              <a:ext uri="{FF2B5EF4-FFF2-40B4-BE49-F238E27FC236}">
                <a16:creationId xmlns:a16="http://schemas.microsoft.com/office/drawing/2014/main" id="{F818F1D9-6CA5-4682-9D00-A6507DE5A4C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786" y="4588085"/>
            <a:ext cx="5086547" cy="2269915"/>
          </a:xfrm>
          <a:prstGeom prst="rect">
            <a:avLst/>
          </a:prstGeom>
        </p:spPr>
      </p:pic>
      <p:pic>
        <p:nvPicPr>
          <p:cNvPr id="15" name="Image 14">
            <a:extLst>
              <a:ext uri="{FF2B5EF4-FFF2-40B4-BE49-F238E27FC236}">
                <a16:creationId xmlns:a16="http://schemas.microsoft.com/office/drawing/2014/main" id="{07C7218A-1BE1-41D4-953F-7E8B942907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3800" y="163624"/>
            <a:ext cx="2464041" cy="936336"/>
          </a:xfrm>
          <a:prstGeom prst="rect">
            <a:avLst/>
          </a:prstGeom>
        </p:spPr>
      </p:pic>
      <p:pic>
        <p:nvPicPr>
          <p:cNvPr id="17" name="Image 16">
            <a:extLst>
              <a:ext uri="{FF2B5EF4-FFF2-40B4-BE49-F238E27FC236}">
                <a16:creationId xmlns:a16="http://schemas.microsoft.com/office/drawing/2014/main" id="{8068B402-8704-4AE1-B60B-0BB40E91E70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5723206"/>
            <a:ext cx="12192000" cy="937160"/>
          </a:xfrm>
          <a:prstGeom prst="rect">
            <a:avLst/>
          </a:prstGeom>
        </p:spPr>
      </p:pic>
    </p:spTree>
    <p:extLst>
      <p:ext uri="{BB962C8B-B14F-4D97-AF65-F5344CB8AC3E}">
        <p14:creationId xmlns:p14="http://schemas.microsoft.com/office/powerpoint/2010/main" val="3429820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000" b="1" kern="1200" cap="none" baseline="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Clr>
          <a:schemeClr val="accent1"/>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8.png"/><Relationship Id="rId2" Type="http://schemas.microsoft.com/office/2007/relationships/media" Target="../media/media18.m4a"/><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93/ckj/sfab126" TargetMode="External"/><Relationship Id="rId3" Type="http://schemas.openxmlformats.org/officeDocument/2006/relationships/slideLayout" Target="../slideLayouts/slideLayout2.xml"/><Relationship Id="rId7" Type="http://schemas.openxmlformats.org/officeDocument/2006/relationships/hyperlink" Target="https://doi.org/10.1186/s12913-022-08827-0"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doi.org/10.1111/j.1524-4733.2006.00145.x" TargetMode="External"/><Relationship Id="rId5" Type="http://schemas.openxmlformats.org/officeDocument/2006/relationships/hyperlink" Target="https://doi.org/10.3747/pdi.2013.00204" TargetMode="External"/><Relationship Id="rId10" Type="http://schemas.openxmlformats.org/officeDocument/2006/relationships/image" Target="../media/image8.png"/><Relationship Id="rId4" Type="http://schemas.openxmlformats.org/officeDocument/2006/relationships/hyperlink" Target="https://doi.org/10.1111/nep.14042" TargetMode="External"/><Relationship Id="rId9" Type="http://schemas.openxmlformats.org/officeDocument/2006/relationships/hyperlink" Target="https://doi.org/10.1186/s12882-020-1708-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E4738-5CEE-4D46-983A-5EA063B3C0CE}"/>
              </a:ext>
            </a:extLst>
          </p:cNvPr>
          <p:cNvSpPr>
            <a:spLocks noGrp="1"/>
          </p:cNvSpPr>
          <p:nvPr>
            <p:ph type="ctrTitle"/>
          </p:nvPr>
        </p:nvSpPr>
        <p:spPr>
          <a:xfrm>
            <a:off x="2597043" y="3345084"/>
            <a:ext cx="9479000" cy="1515267"/>
          </a:xfrm>
        </p:spPr>
        <p:txBody>
          <a:bodyPr>
            <a:normAutofit fontScale="90000"/>
          </a:bodyPr>
          <a:lstStyle/>
          <a:p>
            <a:r>
              <a:rPr lang="en-US" sz="4400" dirty="0"/>
              <a:t>The role of PD-First in growing access to dialysis in the context of universal healthcare coverage</a:t>
            </a:r>
            <a:endParaRPr lang="fr-BE" sz="4000" dirty="0"/>
          </a:p>
        </p:txBody>
      </p:sp>
      <p:pic>
        <p:nvPicPr>
          <p:cNvPr id="4" name="Picture 4" descr="Keele_Logo_vertical_stacked">
            <a:extLst>
              <a:ext uri="{FF2B5EF4-FFF2-40B4-BE49-F238E27FC236}">
                <a16:creationId xmlns:a16="http://schemas.microsoft.com/office/drawing/2014/main" id="{5E290903-4DC8-21AD-D2DC-F88E6E0A9ED9}"/>
              </a:ext>
            </a:extLst>
          </p:cNvPr>
          <p:cNvPicPr>
            <a:picLocks noChangeAspect="1" noChangeArrowheads="1"/>
          </p:cNvPicPr>
          <p:nvPr/>
        </p:nvPicPr>
        <p:blipFill>
          <a:blip r:embed="rId4" cstate="print"/>
          <a:srcRect/>
          <a:stretch>
            <a:fillRect/>
          </a:stretch>
        </p:blipFill>
        <p:spPr bwMode="auto">
          <a:xfrm>
            <a:off x="3916400" y="5294450"/>
            <a:ext cx="592931" cy="1000125"/>
          </a:xfrm>
          <a:prstGeom prst="rect">
            <a:avLst/>
          </a:prstGeom>
          <a:noFill/>
        </p:spPr>
      </p:pic>
      <p:sp>
        <p:nvSpPr>
          <p:cNvPr id="5" name="Subtitle 2">
            <a:extLst>
              <a:ext uri="{FF2B5EF4-FFF2-40B4-BE49-F238E27FC236}">
                <a16:creationId xmlns:a16="http://schemas.microsoft.com/office/drawing/2014/main" id="{F175003B-EB40-80E2-C4EE-298A55AF6F3E}"/>
              </a:ext>
            </a:extLst>
          </p:cNvPr>
          <p:cNvSpPr txBox="1">
            <a:spLocks/>
          </p:cNvSpPr>
          <p:nvPr/>
        </p:nvSpPr>
        <p:spPr>
          <a:xfrm>
            <a:off x="5592035" y="5202238"/>
            <a:ext cx="2945678" cy="592275"/>
          </a:xfrm>
          <a:prstGeom prst="rect">
            <a:avLst/>
          </a:prstGeom>
        </p:spPr>
        <p:txBody>
          <a:bodyPr>
            <a:normAutofit/>
          </a:bodyPr>
          <a:lstStyle>
            <a:lvl1pPr marL="355600" indent="-355600" algn="l" defTabSz="914400" rtl="0" eaLnBrk="1" latinLnBrk="0" hangingPunct="1">
              <a:lnSpc>
                <a:spcPct val="90000"/>
              </a:lnSpc>
              <a:spcBef>
                <a:spcPts val="1000"/>
              </a:spcBef>
              <a:buClr>
                <a:schemeClr val="accent1"/>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Simon Davies</a:t>
            </a:r>
          </a:p>
        </p:txBody>
      </p:sp>
      <p:pic>
        <p:nvPicPr>
          <p:cNvPr id="10" name="Audio 9">
            <a:extLst>
              <a:ext uri="{FF2B5EF4-FFF2-40B4-BE49-F238E27FC236}">
                <a16:creationId xmlns:a16="http://schemas.microsoft.com/office/drawing/2014/main" id="{F764955E-F53D-8B55-F59F-02EE2523D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87260372"/>
      </p:ext>
    </p:extLst>
  </p:cSld>
  <p:clrMapOvr>
    <a:masterClrMapping/>
  </p:clrMapOvr>
  <mc:AlternateContent xmlns:mc="http://schemas.openxmlformats.org/markup-compatibility/2006">
    <mc:Choice xmlns:p14="http://schemas.microsoft.com/office/powerpoint/2010/main" Requires="p14">
      <p:transition spd="slow" p14:dur="2000" advTm="19413"/>
    </mc:Choice>
    <mc:Fallback>
      <p:transition spd="slow" advTm="1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94F9-4E4C-011D-AB0B-D387DB434D7F}"/>
              </a:ext>
            </a:extLst>
          </p:cNvPr>
          <p:cNvSpPr>
            <a:spLocks noGrp="1"/>
          </p:cNvSpPr>
          <p:nvPr>
            <p:ph type="title"/>
          </p:nvPr>
        </p:nvSpPr>
        <p:spPr/>
        <p:txBody>
          <a:bodyPr/>
          <a:lstStyle/>
          <a:p>
            <a:r>
              <a:rPr lang="en-US" dirty="0"/>
              <a:t>Health Economic Evaluation </a:t>
            </a:r>
          </a:p>
        </p:txBody>
      </p:sp>
      <p:sp>
        <p:nvSpPr>
          <p:cNvPr id="7" name="Content Placeholder 6">
            <a:extLst>
              <a:ext uri="{FF2B5EF4-FFF2-40B4-BE49-F238E27FC236}">
                <a16:creationId xmlns:a16="http://schemas.microsoft.com/office/drawing/2014/main" id="{1A7EB2B9-3071-889E-6FA4-4952F6B82DA4}"/>
              </a:ext>
            </a:extLst>
          </p:cNvPr>
          <p:cNvSpPr>
            <a:spLocks noGrp="1"/>
          </p:cNvSpPr>
          <p:nvPr>
            <p:ph idx="1"/>
          </p:nvPr>
        </p:nvSpPr>
        <p:spPr/>
        <p:txBody>
          <a:bodyPr/>
          <a:lstStyle/>
          <a:p>
            <a:r>
              <a:rPr lang="en-US" dirty="0"/>
              <a:t>Requires health economic modelling that considers – </a:t>
            </a:r>
          </a:p>
          <a:p>
            <a:r>
              <a:rPr lang="en-US" dirty="0"/>
              <a:t>Comparative treatment strategies</a:t>
            </a:r>
          </a:p>
          <a:p>
            <a:pPr lvl="1"/>
            <a:r>
              <a:rPr lang="en-US" dirty="0"/>
              <a:t>Centre haemodialysis provision</a:t>
            </a:r>
          </a:p>
          <a:p>
            <a:pPr lvl="1"/>
            <a:r>
              <a:rPr lang="en-US" dirty="0"/>
              <a:t>Transplantation (if available)</a:t>
            </a:r>
          </a:p>
          <a:p>
            <a:pPr lvl="1"/>
            <a:r>
              <a:rPr lang="en-US" dirty="0"/>
              <a:t>Conservative/supportive/palliative care</a:t>
            </a:r>
          </a:p>
          <a:p>
            <a:r>
              <a:rPr lang="en-US" dirty="0"/>
              <a:t>Treatment costs and societal costs</a:t>
            </a:r>
          </a:p>
          <a:p>
            <a:r>
              <a:rPr lang="en-US" dirty="0"/>
              <a:t>Out of pocket expenses</a:t>
            </a:r>
          </a:p>
          <a:p>
            <a:r>
              <a:rPr lang="en-US" dirty="0"/>
              <a:t>Opportunity costs</a:t>
            </a:r>
          </a:p>
          <a:p>
            <a:r>
              <a:rPr lang="en-US" dirty="0"/>
              <a:t>Intervention horizon</a:t>
            </a:r>
          </a:p>
        </p:txBody>
      </p:sp>
      <p:pic>
        <p:nvPicPr>
          <p:cNvPr id="8" name="Content Placeholder 4" descr="A blue circle with a dollar sign&#10;&#10;Description automatically generated">
            <a:extLst>
              <a:ext uri="{FF2B5EF4-FFF2-40B4-BE49-F238E27FC236}">
                <a16:creationId xmlns:a16="http://schemas.microsoft.com/office/drawing/2014/main" id="{D6AC6850-1DF4-1E7F-3C80-623CF54DF8EF}"/>
              </a:ext>
            </a:extLst>
          </p:cNvPr>
          <p:cNvPicPr>
            <a:picLocks noChangeAspect="1"/>
          </p:cNvPicPr>
          <p:nvPr/>
        </p:nvPicPr>
        <p:blipFill>
          <a:blip r:embed="rId4"/>
          <a:stretch>
            <a:fillRect/>
          </a:stretch>
        </p:blipFill>
        <p:spPr>
          <a:xfrm>
            <a:off x="7758497" y="421955"/>
            <a:ext cx="1002443" cy="929802"/>
          </a:xfrm>
          <a:prstGeom prst="rect">
            <a:avLst/>
          </a:prstGeom>
        </p:spPr>
      </p:pic>
      <p:pic>
        <p:nvPicPr>
          <p:cNvPr id="17" name="Audio 16">
            <a:extLst>
              <a:ext uri="{FF2B5EF4-FFF2-40B4-BE49-F238E27FC236}">
                <a16:creationId xmlns:a16="http://schemas.microsoft.com/office/drawing/2014/main" id="{4AE81552-1BEE-6F65-84FA-AC1226450C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18545431"/>
      </p:ext>
    </p:extLst>
  </p:cSld>
  <p:clrMapOvr>
    <a:masterClrMapping/>
  </p:clrMapOvr>
  <mc:AlternateContent xmlns:mc="http://schemas.openxmlformats.org/markup-compatibility/2006">
    <mc:Choice xmlns:p14="http://schemas.microsoft.com/office/powerpoint/2010/main" Requires="p14">
      <p:transition spd="slow" p14:dur="2000" advTm="79712"/>
    </mc:Choice>
    <mc:Fallback>
      <p:transition spd="slow" advTm="7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a:extLst>
              <a:ext uri="{FF2B5EF4-FFF2-40B4-BE49-F238E27FC236}">
                <a16:creationId xmlns:a16="http://schemas.microsoft.com/office/drawing/2014/main" id="{F92118C4-CB48-2F33-83ED-2A7F15DA7C75}"/>
              </a:ext>
            </a:extLst>
          </p:cNvPr>
          <p:cNvPicPr>
            <a:picLocks noGrp="1" noChangeAspect="1"/>
          </p:cNvPicPr>
          <p:nvPr>
            <p:ph idx="1"/>
          </p:nvPr>
        </p:nvPicPr>
        <p:blipFill>
          <a:blip r:embed="rId4"/>
          <a:stretch>
            <a:fillRect/>
          </a:stretch>
        </p:blipFill>
        <p:spPr>
          <a:xfrm>
            <a:off x="838200" y="0"/>
            <a:ext cx="10515600" cy="2928551"/>
          </a:xfrm>
        </p:spPr>
      </p:pic>
      <p:pic>
        <p:nvPicPr>
          <p:cNvPr id="7" name="Picture 6" descr="A graph of sales and discounts&#10;&#10;Description automatically generated">
            <a:extLst>
              <a:ext uri="{FF2B5EF4-FFF2-40B4-BE49-F238E27FC236}">
                <a16:creationId xmlns:a16="http://schemas.microsoft.com/office/drawing/2014/main" id="{BB0E4547-95F5-1205-2BD1-F479203DDD3A}"/>
              </a:ext>
            </a:extLst>
          </p:cNvPr>
          <p:cNvPicPr>
            <a:picLocks noChangeAspect="1"/>
          </p:cNvPicPr>
          <p:nvPr/>
        </p:nvPicPr>
        <p:blipFill>
          <a:blip r:embed="rId5"/>
          <a:stretch>
            <a:fillRect/>
          </a:stretch>
        </p:blipFill>
        <p:spPr>
          <a:xfrm>
            <a:off x="2298901" y="2718487"/>
            <a:ext cx="6706943" cy="4139514"/>
          </a:xfrm>
          <a:prstGeom prst="rect">
            <a:avLst/>
          </a:prstGeom>
        </p:spPr>
      </p:pic>
      <p:pic>
        <p:nvPicPr>
          <p:cNvPr id="9" name="Audio 8">
            <a:extLst>
              <a:ext uri="{FF2B5EF4-FFF2-40B4-BE49-F238E27FC236}">
                <a16:creationId xmlns:a16="http://schemas.microsoft.com/office/drawing/2014/main" id="{589D8339-F4CF-82FE-BC41-C85B8918CB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80196151"/>
      </p:ext>
    </p:extLst>
  </p:cSld>
  <p:clrMapOvr>
    <a:masterClrMapping/>
  </p:clrMapOvr>
  <mc:AlternateContent xmlns:mc="http://schemas.openxmlformats.org/markup-compatibility/2006">
    <mc:Choice xmlns:p14="http://schemas.microsoft.com/office/powerpoint/2010/main" Requires="p14">
      <p:transition spd="slow" p14:dur="2000" advTm="69994"/>
    </mc:Choice>
    <mc:Fallback>
      <p:transition spd="slow" advTm="6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5469" x="9158288" y="33338"/>
          <p14:tracePt t="25478" x="9101138" y="80963"/>
          <p14:tracePt t="25489" x="9020175" y="147638"/>
          <p14:tracePt t="25500" x="8972550" y="190500"/>
          <p14:tracePt t="25512" x="8891588" y="252413"/>
          <p14:tracePt t="25523" x="8834438" y="309563"/>
          <p14:tracePt t="25534" x="8724900" y="395288"/>
          <p14:tracePt t="25546" x="8610600" y="490538"/>
          <p14:tracePt t="25557" x="8529638" y="557213"/>
          <p14:tracePt t="25568" x="8405813" y="657225"/>
          <p14:tracePt t="25579" x="8315325" y="728663"/>
          <p14:tracePt t="25591" x="8191500" y="842963"/>
          <p14:tracePt t="25603" x="8105775" y="923925"/>
          <p14:tracePt t="25613" x="7972425" y="1047750"/>
          <p14:tracePt t="25625" x="7881938" y="1128713"/>
          <p14:tracePt t="25637" x="7758113" y="1252538"/>
          <p14:tracePt t="25647" x="7620000" y="1385888"/>
          <p14:tracePt t="25658" x="7519988" y="1476375"/>
          <p14:tracePt t="25670" x="7372350" y="1614488"/>
          <p14:tracePt t="25680" x="7258050" y="1719263"/>
          <p14:tracePt t="25692" x="7096125" y="1885950"/>
          <p14:tracePt t="25703" x="6972300" y="2000250"/>
          <p14:tracePt t="25714" x="6800850" y="2181225"/>
          <p14:tracePt t="25726" x="6677025" y="2300288"/>
          <p14:tracePt t="25737" x="6519863" y="2476500"/>
          <p14:tracePt t="25748" x="6367463" y="2652713"/>
          <p14:tracePt t="25759" x="6267450" y="2776538"/>
          <p14:tracePt t="25771" x="6129338" y="2957513"/>
          <p14:tracePt t="25782" x="6029325" y="3081338"/>
          <p14:tracePt t="25793" x="5891213" y="3286125"/>
          <p14:tracePt t="25804" x="5753100" y="3481388"/>
          <p14:tracePt t="25816" x="5662613" y="3619500"/>
          <p14:tracePt t="25827" x="5572125" y="3743325"/>
          <p14:tracePt t="25838" x="5448300" y="3924300"/>
          <p14:tracePt t="25850" x="5334000" y="4086225"/>
          <p14:tracePt t="25861" x="5262563" y="4195763"/>
          <p14:tracePt t="25872" x="5176838" y="4333875"/>
          <p14:tracePt t="25883" x="5129213" y="4424363"/>
          <p14:tracePt t="25894" x="5057775" y="4538663"/>
          <p14:tracePt t="25906" x="4995863" y="4614863"/>
          <p14:tracePt t="25917" x="4933950" y="4710113"/>
          <p14:tracePt t="25928" x="4881563" y="4776788"/>
          <p14:tracePt t="25939" x="4810125" y="4867275"/>
          <p14:tracePt t="25951" x="4733925" y="4967288"/>
          <p14:tracePt t="25962" x="4695825" y="5029200"/>
          <p14:tracePt t="25973" x="4643438" y="5105400"/>
          <p14:tracePt t="25985" x="4619625" y="5143500"/>
          <p14:tracePt t="25995" x="4605338" y="5195888"/>
          <p14:tracePt t="26007" x="4595813" y="5229225"/>
          <p14:tracePt t="26018" x="4586288" y="5253038"/>
          <p14:tracePt t="26029" x="4581525" y="5276850"/>
          <p14:tracePt t="26041" x="4572000" y="5310188"/>
          <p14:tracePt t="26053" x="4562475" y="5357813"/>
          <p14:tracePt t="26063" x="4557713" y="5405438"/>
          <p14:tracePt t="26074" x="4538663" y="5491163"/>
          <p14:tracePt t="26086" x="4524375" y="5548313"/>
          <p14:tracePt t="26097" x="4514850" y="5629275"/>
          <p14:tracePt t="26108" x="4514850" y="5695950"/>
          <p14:tracePt t="26120" x="4505325" y="5776913"/>
          <p14:tracePt t="26131" x="4505325" y="5834063"/>
          <p14:tracePt t="26142" x="4505325" y="5924550"/>
          <p14:tracePt t="26153" x="4505325" y="6024563"/>
          <p14:tracePt t="26164" x="4505325" y="6086475"/>
          <p14:tracePt t="26176" x="4500563" y="6176963"/>
          <p14:tracePt t="26187" x="4491038" y="6234113"/>
          <p14:tracePt t="26198" x="4457700" y="6310313"/>
          <p14:tracePt t="26209" x="4424363" y="6367463"/>
          <p14:tracePt t="26221" x="4381500" y="6438900"/>
          <p14:tracePt t="26232" x="4352925" y="6491288"/>
          <p14:tracePt t="26243" x="4300538" y="6548438"/>
          <p14:tracePt t="26255" x="4267200" y="6586538"/>
          <p14:tracePt t="26266" x="4229100" y="6638925"/>
          <p14:tracePt t="26277" x="4205288" y="6667500"/>
          <p14:tracePt t="26288" x="4186238" y="6696075"/>
          <p14:tracePt t="26299" x="4171950" y="6719888"/>
          <p14:tracePt t="26311" x="4152900" y="6734175"/>
          <p14:tracePt t="26322" x="4129088" y="6753225"/>
          <p14:tracePt t="26333" x="4119563" y="6757988"/>
          <p14:tracePt t="26344" x="4095750" y="6767513"/>
          <p14:tracePt t="26356" x="4081463" y="6777038"/>
          <p14:tracePt t="26367" x="4062413" y="6777038"/>
          <p14:tracePt t="26378" x="4038600" y="6777038"/>
          <p14:tracePt t="26389" x="4024313" y="6767513"/>
          <p14:tracePt t="26401" x="3990975" y="6757988"/>
          <p14:tracePt t="26412" x="3967163" y="6753225"/>
          <p14:tracePt t="26423" x="3943350" y="6743700"/>
          <p14:tracePt t="26435" x="3933825" y="6734175"/>
          <p14:tracePt t="26446" x="3933825" y="6724650"/>
          <p14:tracePt t="26468" x="3933825" y="6719888"/>
          <p14:tracePt t="26479" x="3933825" y="6710363"/>
          <p14:tracePt t="26491" x="3933825" y="6700838"/>
          <p14:tracePt t="26502" x="3933825" y="6696075"/>
          <p14:tracePt t="26525" x="3924300" y="6696075"/>
          <p14:tracePt t="26536" x="3914775" y="6686550"/>
          <p14:tracePt t="26547" x="3910013" y="6686550"/>
          <p14:tracePt t="26558" x="3900488" y="6686550"/>
          <p14:tracePt t="26570" x="3890963" y="6677025"/>
          <p14:tracePt t="26581" x="3876675" y="6677025"/>
          <p14:tracePt t="26592" x="3867150" y="6667500"/>
          <p14:tracePt t="26603" x="3852863" y="6662738"/>
          <p14:tracePt t="26614" x="3824288" y="6653213"/>
          <p14:tracePt t="26625" x="3819525" y="6653213"/>
          <p14:tracePt t="26637" x="3800475" y="6653213"/>
          <p14:tracePt t="26648" x="3795713" y="6653213"/>
          <p14:tracePt t="26659" x="3786188" y="6653213"/>
          <p14:tracePt t="26671" x="3767138" y="6653213"/>
          <p14:tracePt t="26682" x="3762375" y="6653213"/>
          <p14:tracePt t="26693" x="3752850" y="6653213"/>
          <p14:tracePt t="26704" x="3752850" y="6662738"/>
          <p14:tracePt t="26738" x="3743325" y="6662738"/>
          <p14:tracePt t="26750" x="3743325" y="6667500"/>
          <p14:tracePt t="26761" x="3743325" y="6677025"/>
          <p14:tracePt t="26772" x="3743325" y="6686550"/>
          <p14:tracePt t="26783" x="3752850" y="6696075"/>
          <p14:tracePt t="26795" x="3762375" y="6700838"/>
          <p14:tracePt t="26806" x="3762375" y="6710363"/>
          <p14:tracePt t="26817" x="3776663" y="6724650"/>
          <p14:tracePt t="26828" x="3795713" y="6734175"/>
          <p14:tracePt t="26840" x="3800475" y="6743700"/>
          <p14:tracePt t="26851" x="3833813" y="6753225"/>
          <p14:tracePt t="26862" x="3867150" y="6767513"/>
          <p14:tracePt t="26874" x="3914775" y="6777038"/>
          <p14:tracePt t="26884" x="3957638" y="6777038"/>
          <p14:tracePt t="26896" x="4024313" y="6791325"/>
          <p14:tracePt t="26907" x="4095750" y="6800850"/>
          <p14:tracePt t="26918" x="4138613" y="6800850"/>
          <p14:tracePt t="26929" x="4205288" y="6810375"/>
          <p14:tracePt t="26941" x="4267200" y="6815138"/>
          <p14:tracePt t="26953" x="4310063" y="6815138"/>
          <p14:tracePt t="26963" x="4357688" y="6824663"/>
          <p14:tracePt t="26974" x="4391025" y="6824663"/>
          <p14:tracePt t="26986" x="4438650" y="6824663"/>
          <p14:tracePt t="26997" x="4491038" y="6824663"/>
          <p14:tracePt t="27008" x="4538663" y="6824663"/>
          <p14:tracePt t="27020" x="4581525" y="6824663"/>
          <p14:tracePt t="27030" x="4629150" y="6834188"/>
          <p14:tracePt t="27042" x="4662488" y="6824663"/>
          <p14:tracePt t="27053" x="4686300" y="6824663"/>
          <p14:tracePt t="27064" x="4705350" y="6815138"/>
          <p14:tracePt t="27076" x="4719638" y="6815138"/>
          <p14:tracePt t="27087" x="4729163" y="6810375"/>
          <p14:tracePt t="27098" x="4733925" y="6810375"/>
          <p14:tracePt t="27109" x="4743450" y="6800850"/>
          <p14:tracePt t="27121" x="4752975" y="6791325"/>
          <p14:tracePt t="27132" x="4762500" y="6777038"/>
          <p14:tracePt t="27143" x="4762500" y="6767513"/>
          <p14:tracePt t="27155" x="4767263" y="6757988"/>
          <p14:tracePt t="27166" x="4767263" y="6753225"/>
          <p14:tracePt t="27177" x="4776788" y="6743700"/>
          <p14:tracePt t="27188" x="4776788" y="6734175"/>
          <p14:tracePt t="27200" x="4786313" y="6724650"/>
          <p14:tracePt t="27211" x="4791075" y="6719888"/>
          <p14:tracePt t="27222" x="4800600" y="6710363"/>
          <p14:tracePt t="27233" x="4810125" y="6696075"/>
          <p14:tracePt t="27245" x="4810125" y="6686550"/>
          <p14:tracePt t="27255" x="4810125" y="6667500"/>
          <p14:tracePt t="27267" x="4810125" y="6662738"/>
          <p14:tracePt t="27278" x="4810125" y="6638925"/>
          <p14:tracePt t="27290" x="4810125" y="6619875"/>
          <p14:tracePt t="27301" x="4800600" y="6605588"/>
          <p14:tracePt t="27312" x="4791075" y="6596063"/>
          <p14:tracePt t="27323" x="4791075" y="6586538"/>
          <p14:tracePt t="27334" x="4786313" y="6572250"/>
          <p14:tracePt t="27357" x="4776788" y="6553200"/>
          <p14:tracePt t="27368" x="4767263" y="6548438"/>
          <p14:tracePt t="27380" x="4752975" y="6529388"/>
          <p14:tracePt t="27391" x="4729163" y="6519863"/>
          <p14:tracePt t="27402" x="4705350" y="6505575"/>
          <p14:tracePt t="27413" x="4672013" y="6491288"/>
          <p14:tracePt t="27424" x="4643438" y="6481763"/>
          <p14:tracePt t="27437" x="4619625" y="6462713"/>
          <p14:tracePt t="27447" x="4605338" y="6457950"/>
          <p14:tracePt t="27458" x="4581525" y="6448425"/>
          <p14:tracePt t="27470" x="4562475" y="6438900"/>
          <p14:tracePt t="27481" x="4529138" y="6434138"/>
          <p14:tracePt t="27492" x="4491038" y="6424613"/>
          <p14:tracePt t="27504" x="4457700" y="6424613"/>
          <p14:tracePt t="27514" x="4410075" y="6405563"/>
          <p14:tracePt t="27526" x="4376738" y="6405563"/>
          <p14:tracePt t="27537" x="4343400" y="6405563"/>
          <p14:tracePt t="27549" x="4319588" y="6405563"/>
          <p14:tracePt t="27560" x="4276725" y="6405563"/>
          <p14:tracePt t="27571" x="4252913" y="6400800"/>
          <p14:tracePt t="27582" x="4219575" y="6400800"/>
          <p14:tracePt t="27593" x="4195763" y="6400800"/>
          <p14:tracePt t="27604" x="4162425" y="6391275"/>
          <p14:tracePt t="27615" x="4129088" y="6391275"/>
          <p14:tracePt t="27627" x="4105275" y="6391275"/>
          <p14:tracePt t="27638" x="4081463" y="6391275"/>
          <p14:tracePt t="27649" x="4071938" y="6391275"/>
          <p14:tracePt t="27661" x="4057650" y="6391275"/>
          <p14:tracePt t="27672" x="4038600" y="6391275"/>
          <p14:tracePt t="27683" x="4024313" y="6400800"/>
          <p14:tracePt t="27694" x="4014788" y="6400800"/>
          <p14:tracePt t="27706" x="4000500" y="6405563"/>
          <p14:tracePt t="27717" x="3971925" y="6415088"/>
          <p14:tracePt t="27728" x="3967163" y="6415088"/>
          <p14:tracePt t="27739" x="3948113" y="6424613"/>
          <p14:tracePt t="27751" x="3943350" y="6434138"/>
          <p14:tracePt t="27762" x="3924300" y="6438900"/>
          <p14:tracePt t="27773" x="3910013" y="6438900"/>
          <p14:tracePt t="27785" x="3890963" y="6448425"/>
          <p14:tracePt t="27796" x="3881438" y="6457950"/>
          <p14:tracePt t="27807" x="3867150" y="6462713"/>
          <p14:tracePt t="27818" x="3857625" y="6481763"/>
          <p14:tracePt t="27829" x="3852863" y="6481763"/>
          <p14:tracePt t="27841" x="3852863" y="6491288"/>
          <p14:tracePt t="27852" x="3843338" y="6496050"/>
          <p14:tracePt t="27863" x="3843338" y="6505575"/>
          <p14:tracePt t="27874" x="3843338" y="6515100"/>
          <p14:tracePt t="27886" x="3833813" y="6529388"/>
          <p14:tracePt t="27897" x="3833813" y="6538913"/>
          <p14:tracePt t="27908" x="3833813" y="6553200"/>
          <p14:tracePt t="27920" x="3824288" y="6562725"/>
          <p14:tracePt t="27930" x="3824288" y="6572250"/>
          <p14:tracePt t="27942" x="3824288" y="6581775"/>
          <p14:tracePt t="27954" x="3833813" y="6586538"/>
          <p14:tracePt t="27965" x="3833813" y="6605588"/>
          <p14:tracePt t="27976" x="3843338" y="6610350"/>
          <p14:tracePt t="27998" x="3852863" y="6619875"/>
          <p14:tracePt t="28009" x="3852863" y="6629400"/>
          <p14:tracePt t="28021" x="3857625" y="6629400"/>
          <p14:tracePt t="28032" x="3857625" y="6638925"/>
          <p14:tracePt t="28043" x="3867150" y="6643688"/>
          <p14:tracePt t="28054" x="3876675" y="6643688"/>
          <p14:tracePt t="28066" x="3881438" y="6653213"/>
          <p14:tracePt t="28077" x="3900488" y="6662738"/>
          <p14:tracePt t="28088" x="3924300" y="6667500"/>
          <p14:tracePt t="28099" x="3948113" y="6667500"/>
          <p14:tracePt t="28110" x="3971925" y="6677025"/>
          <p14:tracePt t="28122" x="3990975" y="6686550"/>
          <p14:tracePt t="28133" x="4014788" y="6686550"/>
          <p14:tracePt t="28144" x="4048125" y="6696075"/>
          <p14:tracePt t="28156" x="4081463" y="6700838"/>
          <p14:tracePt t="28167" x="4095750" y="6710363"/>
          <p14:tracePt t="28190" x="4119563" y="6710363"/>
          <p14:tracePt t="28192" x="4148138" y="6719888"/>
          <p14:tracePt t="28201" x="4162425" y="6719888"/>
          <p14:tracePt t="28212" x="4195763" y="6724650"/>
          <p14:tracePt t="28223" x="4229100" y="6724650"/>
          <p14:tracePt t="28234" x="4262438" y="6734175"/>
          <p14:tracePt t="28245" x="4295775" y="6734175"/>
          <p14:tracePt t="28257" x="4333875" y="6743700"/>
          <p14:tracePt t="28268" x="4367213" y="6743700"/>
          <p14:tracePt t="28279" x="4400550" y="6743700"/>
          <p14:tracePt t="28291" x="4438650" y="6753225"/>
          <p14:tracePt t="28302" x="4467225" y="6753225"/>
          <p14:tracePt t="28313" x="4500563" y="6753225"/>
          <p14:tracePt t="28325" x="4505325" y="6753225"/>
          <p14:tracePt t="28337" x="4514850" y="6753225"/>
          <p14:tracePt t="28347" x="4524375" y="6753225"/>
          <p14:tracePt t="28358" x="4529138" y="6753225"/>
          <p14:tracePt t="28371" x="4538663" y="6753225"/>
          <p14:tracePt t="28381" x="4557713" y="6753225"/>
          <p14:tracePt t="28392" x="4581525" y="6753225"/>
          <p14:tracePt t="28404" x="4614863" y="6743700"/>
          <p14:tracePt t="28414" x="4652963" y="6743700"/>
          <p14:tracePt t="28426" x="4710113" y="6734175"/>
          <p14:tracePt t="28437" x="4767263" y="6734175"/>
          <p14:tracePt t="28448" x="4810125" y="6734175"/>
          <p14:tracePt t="28460" x="4857750" y="6734175"/>
          <p14:tracePt t="28470" x="4900613" y="6734175"/>
          <p14:tracePt t="28482" x="4933950" y="6734175"/>
          <p14:tracePt t="28493" x="4972050" y="6724650"/>
          <p14:tracePt t="28504" x="5005388" y="6719888"/>
          <p14:tracePt t="28516" x="5048250" y="6700838"/>
          <p14:tracePt t="28527" x="5086350" y="6686550"/>
          <p14:tracePt t="28538" x="5114925" y="6677025"/>
          <p14:tracePt t="28550" x="5129213" y="6662738"/>
          <p14:tracePt t="28561" x="5138738" y="6662738"/>
          <p14:tracePt t="28572" x="5138738" y="6643688"/>
          <p14:tracePt t="28583" x="5138738" y="6638925"/>
          <p14:tracePt t="28594" x="5138738" y="6629400"/>
          <p14:tracePt t="28606" x="5138738" y="6610350"/>
          <p14:tracePt t="28617" x="5138738" y="6605588"/>
          <p14:tracePt t="28628" x="5138738" y="6596063"/>
          <p14:tracePt t="28640" x="5138738" y="6586538"/>
          <p14:tracePt t="28651" x="5138738" y="6581775"/>
          <p14:tracePt t="28662" x="5138738" y="6572250"/>
          <p14:tracePt t="28673" x="5129213" y="6562725"/>
          <p14:tracePt t="28684" x="5119688" y="6548438"/>
          <p14:tracePt t="28696" x="5105400" y="6538913"/>
          <p14:tracePt t="28707" x="5086350" y="6519863"/>
          <p14:tracePt t="28718" x="5062538" y="6505575"/>
          <p14:tracePt t="28729" x="5038725" y="6491288"/>
          <p14:tracePt t="28741" x="5014913" y="6481763"/>
          <p14:tracePt t="28752" x="4995863" y="6462713"/>
          <p14:tracePt t="28763" x="4972050" y="6457950"/>
          <p14:tracePt t="28775" x="4967288" y="6448425"/>
          <p14:tracePt t="28786" x="4957763" y="6448425"/>
          <p14:tracePt t="28797" x="4948238" y="6438900"/>
          <p14:tracePt t="28809" x="4938713" y="6438900"/>
          <p14:tracePt t="28819" x="4924425" y="6438900"/>
          <p14:tracePt t="28831" x="4914900" y="6438900"/>
          <p14:tracePt t="28842" x="4910138" y="6438900"/>
          <p14:tracePt t="28854" x="4900613" y="6438900"/>
          <p14:tracePt t="28977" x="4891088" y="6438900"/>
          <p14:tracePt t="28988" x="4891088" y="6434138"/>
          <p14:tracePt t="29011" x="4881563" y="6434138"/>
          <p14:tracePt t="29022" x="4876800" y="6434138"/>
          <p14:tracePt t="29033" x="4867275" y="6434138"/>
          <p14:tracePt t="29056" x="4857750" y="6424613"/>
          <p14:tracePt t="29078" x="4848225" y="6424613"/>
          <p14:tracePt t="29090" x="4843463" y="6424613"/>
          <p14:tracePt t="29100" x="4824413" y="6424613"/>
          <p14:tracePt t="29112" x="4819650" y="6415088"/>
          <p14:tracePt t="29123" x="4810125" y="6415088"/>
          <p14:tracePt t="29382" x="4800600" y="6415088"/>
          <p14:tracePt t="29787" x="4791075" y="6415088"/>
          <p14:tracePt t="29810" x="4786313" y="6415088"/>
          <p14:tracePt t="29822" x="4767263" y="6405563"/>
          <p14:tracePt t="29832" x="4752975" y="6405563"/>
          <p14:tracePt t="29843" x="4743450" y="6405563"/>
          <p14:tracePt t="29855" x="4729163" y="6400800"/>
          <p14:tracePt t="29866" x="4710113" y="6400800"/>
          <p14:tracePt t="29877" x="4705350" y="6400800"/>
          <p14:tracePt t="29888" x="4695825" y="6400800"/>
          <p14:tracePt t="29900" x="4686300" y="6400800"/>
          <p14:tracePt t="29967" x="4676775" y="6400800"/>
          <p14:tracePt t="30034" x="4672013" y="6405563"/>
          <p14:tracePt t="30316" x="4662488" y="6405563"/>
          <p14:tracePt t="30350" x="4662488" y="6400800"/>
          <p14:tracePt t="30406" x="4672013" y="6400800"/>
          <p14:tracePt t="30428" x="4676775" y="6400800"/>
          <p14:tracePt t="30451" x="4672013" y="6400800"/>
          <p14:tracePt t="30462" x="4662488" y="6400800"/>
          <p14:tracePt t="30484" x="4652963" y="6391275"/>
          <p14:tracePt t="30575" x="4643438" y="6391275"/>
          <p14:tracePt t="30586" x="4638675" y="6391275"/>
          <p14:tracePt t="30608" x="4629150" y="6391275"/>
          <p14:tracePt t="30698" x="4619625" y="6400800"/>
          <p14:tracePt t="30709" x="4614863" y="6400800"/>
          <p14:tracePt t="30732" x="4605338" y="6405563"/>
          <p14:tracePt t="30743" x="4595813" y="6405563"/>
          <p14:tracePt t="30755" x="4586288" y="6415088"/>
          <p14:tracePt t="30766" x="4581525" y="6424613"/>
          <p14:tracePt t="30777" x="4562475" y="6434138"/>
          <p14:tracePt t="30789" x="4548188" y="6438900"/>
          <p14:tracePt t="30799" x="4514850" y="6448425"/>
          <p14:tracePt t="30811" x="4481513" y="6457950"/>
          <p14:tracePt t="30822" x="4467225" y="6462713"/>
          <p14:tracePt t="30833" x="4433888" y="6472238"/>
          <p14:tracePt t="30844" x="4414838" y="6481763"/>
          <p14:tracePt t="30856" x="4400550" y="6491288"/>
          <p14:tracePt t="30867" x="4391025" y="6491288"/>
          <p14:tracePt t="30878" x="4376738" y="6496050"/>
          <p14:tracePt t="30901" x="4367213" y="6505575"/>
          <p14:tracePt t="30912" x="4357688" y="6505575"/>
          <p14:tracePt t="30923" x="4357688" y="6515100"/>
          <p14:tracePt t="30935" x="4352925" y="6515100"/>
          <p14:tracePt t="30946" x="4343400" y="6519863"/>
          <p14:tracePt t="30957" x="4343400" y="6529388"/>
          <p14:tracePt t="30968" x="4333875" y="6538913"/>
          <p14:tracePt t="30980" x="4333875" y="6548438"/>
          <p14:tracePt t="31002" x="4333875" y="6553200"/>
          <p14:tracePt t="31013" x="4324350" y="6562725"/>
          <p14:tracePt t="31025" x="4324350" y="6572250"/>
          <p14:tracePt t="31038" x="4324350" y="6581775"/>
          <p14:tracePt t="31047" x="4319588" y="6586538"/>
          <p14:tracePt t="31058" x="4319588" y="6596063"/>
          <p14:tracePt t="31070" x="4319588" y="6605588"/>
          <p14:tracePt t="31081" x="4319588" y="6610350"/>
          <p14:tracePt t="31092" x="4310063" y="6619875"/>
          <p14:tracePt t="31103" x="4310063" y="6629400"/>
          <p14:tracePt t="31114" x="4310063" y="6638925"/>
          <p14:tracePt t="31148" x="4310063" y="6643688"/>
          <p14:tracePt t="31182" x="4319588" y="6643688"/>
          <p14:tracePt t="31193" x="4319588" y="6653213"/>
          <p14:tracePt t="31250" x="4319588" y="6662738"/>
          <p14:tracePt t="31261" x="4324350" y="6662738"/>
          <p14:tracePt t="31272" x="4333875" y="6667500"/>
          <p14:tracePt t="31283" x="4343400" y="6667500"/>
          <p14:tracePt t="31294" x="4352925" y="6677025"/>
          <p14:tracePt t="31306" x="4367213" y="6677025"/>
          <p14:tracePt t="31317" x="4391025" y="6686550"/>
          <p14:tracePt t="31328" x="4433888" y="6686550"/>
          <p14:tracePt t="31339" x="4467225" y="6696075"/>
          <p14:tracePt t="31351" x="4500563" y="6696075"/>
          <p14:tracePt t="31362" x="4524375" y="6696075"/>
          <p14:tracePt t="31373" x="4557713" y="6700838"/>
          <p14:tracePt t="31384" x="4586288" y="6700838"/>
          <p14:tracePt t="31396" x="4614863" y="6700838"/>
          <p14:tracePt t="31407" x="4643438" y="6700838"/>
          <p14:tracePt t="31418" x="4686300" y="6700838"/>
          <p14:tracePt t="31430" x="4729163" y="6700838"/>
          <p14:tracePt t="31441" x="4767263" y="6696075"/>
          <p14:tracePt t="31452" x="4810125" y="6696075"/>
          <p14:tracePt t="31463" x="4833938" y="6696075"/>
          <p14:tracePt t="31475" x="4848225" y="6686550"/>
          <p14:tracePt t="31485" x="4867275" y="6677025"/>
          <p14:tracePt t="31497" x="4876800" y="6677025"/>
          <p14:tracePt t="31508" x="4881563" y="6662738"/>
          <p14:tracePt t="31519" x="4891088" y="6653213"/>
          <p14:tracePt t="31531" x="4900613" y="6638925"/>
          <p14:tracePt t="31542" x="4900613" y="6629400"/>
          <p14:tracePt t="31553" x="4910138" y="6610350"/>
          <p14:tracePt t="31565" x="4914900" y="6596063"/>
          <p14:tracePt t="31576" x="4914900" y="6586538"/>
          <p14:tracePt t="31588" x="4914900" y="6572250"/>
          <p14:tracePt t="31598" x="4914900" y="6553200"/>
          <p14:tracePt t="31610" x="4900613" y="6548438"/>
          <p14:tracePt t="31622" x="4881563" y="6529388"/>
          <p14:tracePt t="31632" x="4876800" y="6515100"/>
          <p14:tracePt t="31643" x="4857750" y="6505575"/>
          <p14:tracePt t="31655" x="4848225" y="6491288"/>
          <p14:tracePt t="31666" x="4833938" y="6481763"/>
          <p14:tracePt t="31677" x="4819650" y="6472238"/>
          <p14:tracePt t="31689" x="4810125" y="6472238"/>
          <p14:tracePt t="31700" x="4791075" y="6462713"/>
          <p14:tracePt t="31711" x="4786313" y="6462713"/>
          <p14:tracePt t="31733" x="4767263" y="6457950"/>
          <p14:tracePt t="31744" x="4762500" y="6457950"/>
          <p14:tracePt t="31756" x="4752975" y="6457950"/>
          <p14:tracePt t="31767" x="4733925" y="6457950"/>
          <p14:tracePt t="31778" x="4719638" y="6457950"/>
          <p14:tracePt t="31789" x="4710113" y="6457950"/>
          <p14:tracePt t="31801" x="4705350" y="6457950"/>
          <p14:tracePt t="32307" x="4695825" y="6457950"/>
          <p14:tracePt t="32341" x="4686300" y="6457950"/>
          <p14:tracePt t="32352" x="4676775" y="6462713"/>
          <p14:tracePt t="32363" x="4672013" y="6462713"/>
          <p14:tracePt t="32374" x="4662488" y="6457950"/>
          <p14:tracePt t="32746" x="4686300" y="6457950"/>
          <p14:tracePt t="32757" x="4719638" y="6457950"/>
          <p14:tracePt t="32768" x="4776788" y="6448425"/>
          <p14:tracePt t="32869" x="4791075" y="6448425"/>
          <p14:tracePt t="32881" x="4800600" y="6434138"/>
          <p14:tracePt t="32892" x="4848225" y="6434138"/>
          <p14:tracePt t="32903" x="4948238" y="6415088"/>
          <p14:tracePt t="32915" x="5057775" y="6400800"/>
          <p14:tracePt t="32926" x="5210175" y="6391275"/>
          <p14:tracePt t="32938" x="5300663" y="6391275"/>
          <p14:tracePt t="32948" x="5434013" y="6391275"/>
          <p14:tracePt t="32959" x="5524500" y="6381750"/>
          <p14:tracePt t="32972" x="5629275" y="6372225"/>
          <p14:tracePt t="32982" x="5700713" y="6372225"/>
          <p14:tracePt t="32993" x="5810250" y="6372225"/>
          <p14:tracePt t="33006" x="5900738" y="6367463"/>
          <p14:tracePt t="33016" x="6024563" y="6367463"/>
          <p14:tracePt t="33027" x="6162675" y="6367463"/>
          <p14:tracePt t="33039" x="6267450" y="6357938"/>
          <p14:tracePt t="33050" x="6372225" y="6357938"/>
          <p14:tracePt t="33061" x="6438900" y="6357938"/>
          <p14:tracePt t="33072" x="6519863" y="6348413"/>
          <p14:tracePt t="33083" x="6572250" y="6348413"/>
          <p14:tracePt t="33094" x="6643688" y="6348413"/>
          <p14:tracePt t="33106" x="6696075" y="6357938"/>
          <p14:tracePt t="33117" x="6791325" y="6357938"/>
          <p14:tracePt t="33128" x="6929438" y="6367463"/>
          <p14:tracePt t="33140" x="7048500" y="6367463"/>
          <p14:tracePt t="33151" x="7234238" y="6372225"/>
          <p14:tracePt t="33162" x="7367588" y="6381750"/>
          <p14:tracePt t="33173" x="7548563" y="6391275"/>
          <p14:tracePt t="33185" x="7643813" y="6391275"/>
          <p14:tracePt t="33196" x="7753350" y="6391275"/>
          <p14:tracePt t="33207" x="7810500" y="6391275"/>
          <p14:tracePt t="33218" x="7881938" y="6391275"/>
          <p14:tracePt t="33230" x="7924800" y="6391275"/>
          <p14:tracePt t="33241" x="7948613" y="6391275"/>
          <p14:tracePt t="33252" x="7948613" y="6381750"/>
          <p14:tracePt t="33264" x="7929563" y="6381750"/>
          <p14:tracePt t="33275" x="7915275" y="6381750"/>
          <p14:tracePt t="33286" x="7896225" y="6381750"/>
          <p14:tracePt t="33298" x="7891463" y="6381750"/>
          <p14:tracePt t="33320" x="7896225" y="6381750"/>
          <p14:tracePt t="33342" x="7905750" y="6381750"/>
          <p14:tracePt t="33421" x="7896225" y="6372225"/>
          <p14:tracePt t="33455" x="7891463" y="6372225"/>
          <p14:tracePt t="33477" x="7881938" y="6372225"/>
          <p14:tracePt t="33489" x="7872413" y="6372225"/>
          <p14:tracePt t="33500" x="7848600" y="6372225"/>
          <p14:tracePt t="33511" x="7824788" y="6372225"/>
          <p14:tracePt t="33522" x="7800975" y="6372225"/>
          <p14:tracePt t="33533" x="7767638" y="6372225"/>
          <p14:tracePt t="33545" x="7724775" y="6372225"/>
          <p14:tracePt t="33556" x="7691438" y="6372225"/>
          <p14:tracePt t="33567" x="7653338" y="6372225"/>
          <p14:tracePt t="33579" x="7629525" y="6372225"/>
          <p14:tracePt t="33590" x="7596188" y="6372225"/>
          <p14:tracePt t="33601" x="7572375" y="6372225"/>
          <p14:tracePt t="33612" x="7548563" y="6381750"/>
          <p14:tracePt t="33623" x="7519988" y="6381750"/>
          <p14:tracePt t="33634" x="7505700" y="6391275"/>
          <p14:tracePt t="33646" x="7481888" y="6391275"/>
          <p14:tracePt t="33657" x="7462838" y="6400800"/>
          <p14:tracePt t="33668" x="7458075" y="6405563"/>
          <p14:tracePt t="33680" x="7439025" y="6415088"/>
          <p14:tracePt t="33691" x="7424738" y="6424613"/>
          <p14:tracePt t="33702" x="7405688" y="6434138"/>
          <p14:tracePt t="33713" x="7381875" y="6438900"/>
          <p14:tracePt t="33724" x="7348538" y="6448425"/>
          <p14:tracePt t="33736" x="7324725" y="6448425"/>
          <p14:tracePt t="33747" x="7291388" y="6457950"/>
          <p14:tracePt t="33758" x="7243763" y="6457950"/>
          <p14:tracePt t="33770" x="7200900" y="6457950"/>
          <p14:tracePt t="33781" x="7177088" y="6457950"/>
          <p14:tracePt t="33792" x="7153275" y="6462713"/>
          <p14:tracePt t="33803" x="7129463" y="6472238"/>
          <p14:tracePt t="33814" x="7110413" y="6472238"/>
          <p14:tracePt t="33826" x="7096125" y="6481763"/>
          <p14:tracePt t="33837" x="7072313" y="6491288"/>
          <p14:tracePt t="33848" x="7062788" y="6496050"/>
          <p14:tracePt t="33859" x="7048500" y="6505575"/>
          <p14:tracePt t="33871" x="7029450" y="6515100"/>
          <p14:tracePt t="33882" x="7019925" y="6519863"/>
          <p14:tracePt t="33893" x="7015163" y="6538913"/>
          <p14:tracePt t="33905" x="7005638" y="6553200"/>
          <p14:tracePt t="33916" x="6996113" y="6562725"/>
          <p14:tracePt t="33927" x="6991350" y="6581775"/>
          <p14:tracePt t="33940" x="6981825" y="6586538"/>
          <p14:tracePt t="33950" x="6981825" y="6605588"/>
          <p14:tracePt t="33961" x="6981825" y="6610350"/>
          <p14:tracePt t="33973" x="6981825" y="6619875"/>
          <p14:tracePt t="33983" x="6981825" y="6638925"/>
          <p14:tracePt t="33995" x="6991350" y="6638925"/>
          <p14:tracePt t="34006" x="6991350" y="6643688"/>
          <p14:tracePt t="34017" x="6996113" y="6653213"/>
          <p14:tracePt t="34028" x="7005638" y="6662738"/>
          <p14:tracePt t="34040" x="7015163" y="6662738"/>
          <p14:tracePt t="34051" x="7029450" y="6667500"/>
          <p14:tracePt t="34062" x="7048500" y="6677025"/>
          <p14:tracePt t="34073" x="7062788" y="6686550"/>
          <p14:tracePt t="34085" x="7096125" y="6696075"/>
          <p14:tracePt t="34096" x="7119938" y="6696075"/>
          <p14:tracePt t="34107" x="7196138" y="6700838"/>
          <p14:tracePt t="34118" x="7258050" y="6700838"/>
          <p14:tracePt t="34130" x="7324725" y="6700838"/>
          <p14:tracePt t="34141" x="7367588" y="6696075"/>
          <p14:tracePt t="34152" x="7424738" y="6686550"/>
          <p14:tracePt t="34163" x="7472363" y="6677025"/>
          <p14:tracePt t="34174" x="7515225" y="6677025"/>
          <p14:tracePt t="34186" x="7553325" y="6667500"/>
          <p14:tracePt t="34197" x="7572375" y="6653213"/>
          <p14:tracePt t="34208" x="7577138" y="6653213"/>
          <p14:tracePt t="34219" x="7577138" y="6643688"/>
          <p14:tracePt t="34231" x="7577138" y="6638925"/>
          <p14:tracePt t="34242" x="7577138" y="6629400"/>
          <p14:tracePt t="35232" x="7572375" y="6629400"/>
          <p14:tracePt t="35603" x="7562850" y="6629400"/>
          <p14:tracePt t="35637" x="7562850" y="6619875"/>
          <p14:tracePt t="35648" x="7553325" y="6619875"/>
          <p14:tracePt t="35659" x="7548563" y="6619875"/>
          <p14:tracePt t="35671" x="7539038" y="6619875"/>
          <p14:tracePt t="35682" x="7519988" y="6610350"/>
          <p14:tracePt t="35693" x="7496175" y="6610350"/>
          <p14:tracePt t="35705" x="7472363" y="6596063"/>
          <p14:tracePt t="35716" x="7439025" y="6581775"/>
          <p14:tracePt t="35727" x="7400925" y="6553200"/>
          <p14:tracePt t="35739" x="7358063" y="6529388"/>
          <p14:tracePt t="35749" x="7324725" y="6515100"/>
          <p14:tracePt t="35761" x="7281863" y="6491288"/>
          <p14:tracePt t="35773" x="7253288" y="6481763"/>
          <p14:tracePt t="35783" x="7200900" y="6457950"/>
          <p14:tracePt t="35795" x="7162800" y="6438900"/>
          <p14:tracePt t="35807" x="7077075" y="6405563"/>
          <p14:tracePt t="35817" x="7015163" y="6391275"/>
          <p14:tracePt t="35828" x="6905625" y="6357938"/>
          <p14:tracePt t="35840" x="6815138" y="6343650"/>
          <p14:tracePt t="35851" x="6686550" y="6310313"/>
          <p14:tracePt t="35862" x="6572250" y="6276975"/>
          <p14:tracePt t="35873" x="6496050" y="6253163"/>
          <p14:tracePt t="35884" x="6391275" y="6219825"/>
          <p14:tracePt t="35896" x="6310313" y="6200775"/>
          <p14:tracePt t="35907" x="6176963" y="6176963"/>
          <p14:tracePt t="35918" x="6072188" y="6153150"/>
          <p14:tracePt t="35929" x="5900738" y="6105525"/>
          <p14:tracePt t="35941" x="5800725" y="6086475"/>
          <p14:tracePt t="35952" x="5695950" y="6062663"/>
          <p14:tracePt t="35963" x="5581650" y="6038850"/>
          <p14:tracePt t="35974" x="5505450" y="6024563"/>
          <p14:tracePt t="35986" x="5405438" y="5995988"/>
          <p14:tracePt t="35997" x="5334000" y="5981700"/>
          <p14:tracePt t="36008" x="5229225" y="5962650"/>
          <p14:tracePt t="36019" x="5143500" y="5948363"/>
          <p14:tracePt t="36031" x="5062538" y="5924550"/>
          <p14:tracePt t="36042" x="5014913" y="5905500"/>
          <p14:tracePt t="36053" x="4967288" y="5891213"/>
          <p14:tracePt t="36065" x="4933950" y="5881688"/>
          <p14:tracePt t="36076" x="4910138" y="5876925"/>
          <p14:tracePt t="36087" x="4891088" y="5867400"/>
          <p14:tracePt t="36098" x="4876800" y="5857875"/>
          <p14:tracePt t="36110" x="4843463" y="5848350"/>
          <p14:tracePt t="36121" x="4819650" y="5834063"/>
          <p14:tracePt t="36132" x="4776788" y="5819775"/>
          <p14:tracePt t="36143" x="4752975" y="5810250"/>
          <p14:tracePt t="36155" x="4705350" y="5791200"/>
          <p14:tracePt t="36166" x="4672013" y="5767388"/>
          <p14:tracePt t="36177" x="4619625" y="5743575"/>
          <p14:tracePt t="36189" x="4572000" y="5710238"/>
          <p14:tracePt t="36200" x="4538663" y="5686425"/>
          <p14:tracePt t="36211" x="4500563" y="5653088"/>
          <p14:tracePt t="36223" x="4467225" y="5619750"/>
          <p14:tracePt t="36233" x="4424363" y="5581650"/>
          <p14:tracePt t="36245" x="4391025" y="5548313"/>
          <p14:tracePt t="36257" x="4343400" y="5505450"/>
          <p14:tracePt t="36267" x="4295775" y="5467350"/>
          <p14:tracePt t="36278" x="4229100" y="5414963"/>
          <p14:tracePt t="36290" x="4186238" y="5376863"/>
          <p14:tracePt t="36301" x="4119563" y="5319713"/>
          <p14:tracePt t="36312" x="4057650" y="5267325"/>
          <p14:tracePt t="36323" x="4000500" y="5229225"/>
          <p14:tracePt t="36334" x="3900488" y="5176838"/>
          <p14:tracePt t="36346" x="3824288" y="5153025"/>
          <p14:tracePt t="36357" x="3729038" y="5114925"/>
          <p14:tracePt t="36368" x="3652838" y="5095875"/>
          <p14:tracePt t="36379" x="3571875" y="5086350"/>
          <p14:tracePt t="36391" x="3505200" y="5081588"/>
          <p14:tracePt t="36402" x="3414713" y="5081588"/>
          <p14:tracePt t="36413" x="3333750" y="5081588"/>
          <p14:tracePt t="36424" x="3295650" y="5081588"/>
          <p14:tracePt t="36436" x="3238500" y="5081588"/>
          <p14:tracePt t="36447" x="3205163" y="5086350"/>
          <p14:tracePt t="36458" x="3162300" y="5086350"/>
          <p14:tracePt t="36469" x="3128963" y="5095875"/>
          <p14:tracePt t="36481" x="3114675" y="5095875"/>
          <p14:tracePt t="36492" x="3095625" y="5095875"/>
          <p14:tracePt t="36503" x="3095625" y="5105400"/>
          <p14:tracePt t="36514" x="3090863" y="5114925"/>
          <p14:tracePt t="36526" x="3081338" y="5114925"/>
          <p14:tracePt t="36537" x="3081338" y="5119688"/>
          <p14:tracePt t="36548" x="3081338" y="5138738"/>
          <p14:tracePt t="36560" x="3071813" y="5143500"/>
          <p14:tracePt t="36571" x="3071813" y="5162550"/>
          <p14:tracePt t="36582" x="3062288" y="5176838"/>
          <p14:tracePt t="36593" x="3057525" y="5195888"/>
          <p14:tracePt t="36605" x="3048000" y="5210175"/>
          <p14:tracePt t="36616" x="3038475" y="5229225"/>
          <p14:tracePt t="36627" x="3038475" y="5253038"/>
          <p14:tracePt t="36639" x="3048000" y="5267325"/>
          <p14:tracePt t="36650" x="3057525" y="5286375"/>
          <p14:tracePt t="36661" x="3062288" y="5291138"/>
          <p14:tracePt t="36673" x="3071813" y="5310188"/>
          <p14:tracePt t="36695" x="3081338" y="5319713"/>
          <p14:tracePt t="36707" x="3090863" y="5324475"/>
          <p14:tracePt t="36717" x="3095625" y="5334000"/>
          <p14:tracePt t="36728" x="3128963" y="5348288"/>
          <p14:tracePt t="36740" x="3171825" y="5357813"/>
          <p14:tracePt t="36751" x="3209925" y="5357813"/>
          <p14:tracePt t="36762" x="3267075" y="5367338"/>
          <p14:tracePt t="36774" x="3309938" y="5367338"/>
          <p14:tracePt t="36784" x="3343275" y="5367338"/>
          <p14:tracePt t="36796" x="3376613" y="5367338"/>
          <p14:tracePt t="36807" x="3409950" y="5367338"/>
          <p14:tracePt t="36818" x="3443288" y="5367338"/>
          <p14:tracePt t="36830" x="3467100" y="5367338"/>
          <p14:tracePt t="36841" x="3481388" y="5367338"/>
          <p14:tracePt t="36852" x="3505200" y="5367338"/>
          <p14:tracePt t="36863" x="3524250" y="5367338"/>
          <p14:tracePt t="36875" x="3538538" y="5367338"/>
          <p14:tracePt t="36886" x="3557588" y="5357813"/>
          <p14:tracePt t="36897" x="3562350" y="5357813"/>
          <p14:tracePt t="36908" x="3590925" y="5348288"/>
          <p14:tracePt t="36919" x="3605213" y="5343525"/>
          <p14:tracePt t="36931" x="3629025" y="5334000"/>
          <p14:tracePt t="36942" x="3662363" y="5334000"/>
          <p14:tracePt t="36953" x="3705225" y="5324475"/>
          <p14:tracePt t="36964" x="3738563" y="5319713"/>
          <p14:tracePt t="36976" x="3767138" y="5319713"/>
          <p14:tracePt t="36987" x="3795713" y="5310188"/>
          <p14:tracePt t="36998" x="3800475" y="5300663"/>
          <p14:tracePt t="37010" x="3810000" y="5300663"/>
          <p14:tracePt t="37021" x="3810000" y="5291138"/>
          <p14:tracePt t="37032" x="3819525" y="5286375"/>
          <p14:tracePt t="37066" x="3819525" y="5276850"/>
          <p14:tracePt t="37358" x="3819525" y="5267325"/>
          <p14:tracePt t="37583" x="3810000" y="5276850"/>
          <p14:tracePt t="37629" x="3800475" y="5276850"/>
          <p14:tracePt t="37640" x="3786188" y="5286375"/>
          <p14:tracePt t="37651" x="3752850" y="5286375"/>
          <p14:tracePt t="37662" x="3729038" y="5286375"/>
          <p14:tracePt t="38101" x="3738563" y="5286375"/>
          <p14:tracePt t="38112" x="3743325" y="5286375"/>
          <p14:tracePt t="38179" x="3738563" y="5286375"/>
          <p14:tracePt t="38202" x="3729038" y="5286375"/>
          <p14:tracePt t="38225" x="3719513" y="5286375"/>
          <p14:tracePt t="38247" x="3719513" y="5276850"/>
          <p14:tracePt t="38259" x="3709988" y="5276850"/>
          <p14:tracePt t="38281" x="3705225" y="5276850"/>
          <p14:tracePt t="38315" x="3695700" y="5276850"/>
          <p14:tracePt t="38326" x="3686175" y="5276850"/>
          <p14:tracePt t="38360" x="3676650" y="5276850"/>
          <p14:tracePt t="38393" x="3671888" y="5276850"/>
          <p14:tracePt t="38461" x="3662363" y="5276850"/>
          <p14:tracePt t="38483" x="3652838" y="5276850"/>
          <p14:tracePt t="38506" x="3638550" y="5276850"/>
          <p14:tracePt t="38517" x="3629025" y="5276850"/>
          <p14:tracePt t="38528" x="3614738" y="5276850"/>
          <p14:tracePt t="38541" x="3581400" y="5267325"/>
          <p14:tracePt t="38551" x="3548063" y="5253038"/>
          <p14:tracePt t="38562" x="3505200" y="5233988"/>
          <p14:tracePt t="38574" x="3433763" y="5210175"/>
          <p14:tracePt t="38585" x="3333750" y="5176838"/>
          <p14:tracePt t="38596" x="3252788" y="5143500"/>
          <p14:tracePt t="38607" x="3148013" y="5105400"/>
          <p14:tracePt t="38618" x="3048000" y="5062538"/>
          <p14:tracePt t="38630" x="2976563" y="5038725"/>
          <p14:tracePt t="38641" x="2909888" y="5014913"/>
          <p14:tracePt t="38652" x="2843213" y="4991100"/>
          <p14:tracePt t="38663" x="2809875" y="4981575"/>
          <p14:tracePt t="38675" x="2762250" y="4972050"/>
          <p14:tracePt t="38686" x="2738438" y="4967288"/>
          <p14:tracePt t="38697" x="2709863" y="4957763"/>
          <p14:tracePt t="38708" x="2705100" y="4957763"/>
          <p14:tracePt t="38967" x="2705100" y="4948238"/>
          <p14:tracePt t="38990" x="2705100" y="4938713"/>
          <p14:tracePt t="39001" x="2705100" y="4924425"/>
          <p14:tracePt t="39012" x="2695575" y="4910138"/>
          <p14:tracePt t="39024" x="2686050" y="4891088"/>
          <p14:tracePt t="39035" x="2681288" y="4876800"/>
          <p14:tracePt t="39046" x="2671763" y="4848225"/>
          <p14:tracePt t="39059" x="2652713" y="4833938"/>
          <p14:tracePt t="39068" x="2647950" y="4819650"/>
          <p14:tracePt t="39080" x="2638425" y="4800600"/>
          <p14:tracePt t="39092" x="2628900" y="4786313"/>
          <p14:tracePt t="39102" x="2624138" y="4767263"/>
          <p14:tracePt t="39113" x="2605088" y="4752975"/>
          <p14:tracePt t="39125" x="2590800" y="4743450"/>
          <p14:tracePt t="39136" x="2571750" y="4729163"/>
          <p14:tracePt t="39147" x="2557463" y="4719638"/>
          <p14:tracePt t="39159" x="2547938" y="4719638"/>
          <p14:tracePt t="39169" x="2538413" y="4719638"/>
          <p14:tracePt t="39181" x="2533650" y="4710113"/>
          <p14:tracePt t="39192" x="2514600" y="4710113"/>
          <p14:tracePt t="39204" x="2500313" y="4719638"/>
          <p14:tracePt t="39215" x="2490788" y="4719638"/>
          <p14:tracePt t="39226" x="2476500" y="4719638"/>
          <p14:tracePt t="39237" x="2457450" y="4729163"/>
          <p14:tracePt t="39249" x="2433638" y="4733925"/>
          <p14:tracePt t="39260" x="2419350" y="4743450"/>
          <p14:tracePt t="39271" x="2386013" y="4752975"/>
          <p14:tracePt t="39283" x="2352675" y="4767263"/>
          <p14:tracePt t="39294" x="2328863" y="4786313"/>
          <p14:tracePt t="39305" x="2309813" y="4800600"/>
          <p14:tracePt t="39316" x="2295525" y="4819650"/>
          <p14:tracePt t="39327" x="2286000" y="4833938"/>
          <p14:tracePt t="39338" x="2271713" y="4848225"/>
          <p14:tracePt t="39350" x="2252663" y="4881563"/>
          <p14:tracePt t="39361" x="2243138" y="4900613"/>
          <p14:tracePt t="39372" x="2238375" y="4933950"/>
          <p14:tracePt t="39384" x="2228850" y="4967288"/>
          <p14:tracePt t="39395" x="2219325" y="4991100"/>
          <p14:tracePt t="39406" x="2219325" y="5024438"/>
          <p14:tracePt t="39417" x="2219325" y="5048250"/>
          <p14:tracePt t="39428" x="2219325" y="5072063"/>
          <p14:tracePt t="39440" x="2219325" y="5095875"/>
          <p14:tracePt t="39451" x="2228850" y="5114925"/>
          <p14:tracePt t="39462" x="2238375" y="5129213"/>
          <p14:tracePt t="39475" x="2243138" y="5143500"/>
          <p14:tracePt t="39485" x="2262188" y="5153025"/>
          <p14:tracePt t="39496" x="2271713" y="5172075"/>
          <p14:tracePt t="39508" x="2286000" y="5186363"/>
          <p14:tracePt t="39519" x="2309813" y="5195888"/>
          <p14:tracePt t="39530" x="2333625" y="5210175"/>
          <p14:tracePt t="39542" x="2357438" y="5219700"/>
          <p14:tracePt t="39552" x="2400300" y="5229225"/>
          <p14:tracePt t="39563" x="2433638" y="5233988"/>
          <p14:tracePt t="39575" x="2457450" y="5233988"/>
          <p14:tracePt t="39586" x="2514600" y="5233988"/>
          <p14:tracePt t="39597" x="2562225" y="5229225"/>
          <p14:tracePt t="39609" x="2605088" y="5229225"/>
          <p14:tracePt t="39620" x="2652713" y="5219700"/>
          <p14:tracePt t="39631" x="2705100" y="5200650"/>
          <p14:tracePt t="39642" x="2728913" y="5195888"/>
          <p14:tracePt t="39654" x="2743200" y="5176838"/>
          <p14:tracePt t="39665" x="2762250" y="5172075"/>
          <p14:tracePt t="39676" x="2771775" y="5153025"/>
          <p14:tracePt t="39687" x="2776538" y="5138738"/>
          <p14:tracePt t="39698" x="2786063" y="5119688"/>
          <p14:tracePt t="39710" x="2795588" y="5114925"/>
          <p14:tracePt t="39721" x="2795588" y="5095875"/>
          <p14:tracePt t="39732" x="2800350" y="5072063"/>
          <p14:tracePt t="39744" x="2809875" y="5048250"/>
          <p14:tracePt t="39754" x="2809875" y="5038725"/>
          <p14:tracePt t="39766" x="2809875" y="5024438"/>
          <p14:tracePt t="39778" x="2809875" y="5005388"/>
          <p14:tracePt t="39788" x="2809875" y="4995863"/>
          <p14:tracePt t="39799" x="2809875" y="4991100"/>
          <p14:tracePt t="39811" x="2800350" y="4991100"/>
          <p14:tracePt t="39822" x="2800350" y="4981575"/>
          <p14:tracePt t="39845" x="2800350" y="4972050"/>
          <p14:tracePt t="39867" x="2800350" y="4967288"/>
          <p14:tracePt t="39890" x="2795588" y="4967288"/>
          <p14:tracePt t="39901" x="2795588" y="4957763"/>
          <p14:tracePt t="40126" x="2795588" y="4967288"/>
          <p14:tracePt t="40216" x="2800350" y="4967288"/>
          <p14:tracePt t="40564" x="2800350" y="4972050"/>
          <p14:tracePt t="40666" x="2800350" y="4967288"/>
          <p14:tracePt t="40677" x="2800350" y="4957763"/>
          <p14:tracePt t="40711" x="2800350" y="4948238"/>
          <p14:tracePt t="41510" x="2795588" y="4948238"/>
          <p14:tracePt t="41712" x="2795588" y="4957763"/>
          <p14:tracePt t="41735" x="2795588" y="4967288"/>
          <p14:tracePt t="41746" x="2795588" y="4972050"/>
          <p14:tracePt t="41759" x="2795588" y="4981575"/>
          <p14:tracePt t="41780" x="2795588" y="4991100"/>
          <p14:tracePt t="41802" x="2795588" y="4995863"/>
          <p14:tracePt t="41825" x="2795588" y="5005388"/>
          <p14:tracePt t="41948" x="2795588" y="4995863"/>
          <p14:tracePt t="42061" x="2795588" y="5005388"/>
          <p14:tracePt t="42073" x="2786063" y="5014913"/>
          <p14:tracePt t="42095" x="2776538" y="5014913"/>
          <p14:tracePt t="42106" x="2776538" y="5024438"/>
          <p14:tracePt t="42354" x="2771775" y="5024438"/>
          <p14:tracePt t="42365" x="2762250" y="5024438"/>
          <p14:tracePt t="42376" x="2752725" y="5029200"/>
          <p14:tracePt t="42387" x="2743200" y="5029200"/>
          <p14:tracePt t="42398" x="2738438" y="5029200"/>
          <p14:tracePt t="42410" x="2728913" y="5029200"/>
          <p14:tracePt t="42421" x="2728913" y="5038725"/>
          <p14:tracePt t="42714" x="2738438" y="5038725"/>
          <p14:tracePt t="42725" x="2743200" y="5038725"/>
          <p14:tracePt t="42736" x="2752725" y="5038725"/>
          <p14:tracePt t="42747" x="2752725" y="5029200"/>
          <p14:tracePt t="42792" x="2762250" y="5029200"/>
          <p14:tracePt t="42916" x="2752725" y="5029200"/>
          <p14:tracePt t="42984" x="2752725" y="5038725"/>
          <p14:tracePt t="43557" x="2743200" y="5038725"/>
          <p14:tracePt t="44581" x="2738438" y="5038725"/>
          <p14:tracePt t="45110" x="2728913" y="5038725"/>
          <p14:tracePt t="45121" x="2719388" y="5029200"/>
          <p14:tracePt t="45132" x="2709863" y="5029200"/>
          <p14:tracePt t="45279" x="2705100" y="5029200"/>
          <p14:tracePt t="45301" x="2705100" y="5024438"/>
          <p14:tracePt t="45335" x="2709863" y="5024438"/>
          <p14:tracePt t="45357" x="2719388" y="5024438"/>
          <p14:tracePt t="45368" x="2719388" y="5014913"/>
          <p14:tracePt t="45380" x="2719388" y="5005388"/>
          <p14:tracePt t="45402" x="2719388" y="4995863"/>
          <p14:tracePt t="45425" x="2728913" y="4995863"/>
          <p14:tracePt t="45459" x="2738438" y="4995863"/>
          <p14:tracePt t="45470" x="2743200" y="4995863"/>
          <p14:tracePt t="45481" x="2752725" y="4995863"/>
          <p14:tracePt t="45493" x="2771775" y="4995863"/>
          <p14:tracePt t="45503" x="2795588" y="4995863"/>
          <p14:tracePt t="45515" x="2828925" y="4995863"/>
          <p14:tracePt t="45527" x="2876550" y="5005388"/>
          <p14:tracePt t="45537" x="2909888" y="5014913"/>
          <p14:tracePt t="45549" x="2947988" y="5024438"/>
          <p14:tracePt t="45560" x="3005138" y="5029200"/>
          <p14:tracePt t="45571" x="3038475" y="5038725"/>
          <p14:tracePt t="45582" x="3081338" y="5048250"/>
          <p14:tracePt t="45594" x="3119438" y="5057775"/>
          <p14:tracePt t="45605" x="3148013" y="5062538"/>
          <p14:tracePt t="45616" x="3181350" y="5072063"/>
          <p14:tracePt t="45627" x="3228975" y="5081588"/>
          <p14:tracePt t="45639" x="3276600" y="5086350"/>
          <p14:tracePt t="45650" x="3319463" y="5086350"/>
          <p14:tracePt t="45661" x="3386138" y="5086350"/>
          <p14:tracePt t="45672" x="3443288" y="5095875"/>
          <p14:tracePt t="45684" x="3471863" y="5095875"/>
          <p14:tracePt t="45695" x="3505200" y="5095875"/>
          <p14:tracePt t="45706" x="3533775" y="5095875"/>
          <p14:tracePt t="45718" x="3548063" y="5095875"/>
          <p14:tracePt t="45729" x="3562350" y="5095875"/>
          <p14:tracePt t="45740" x="3581400" y="5095875"/>
          <p14:tracePt t="45751" x="3590925" y="5095875"/>
          <p14:tracePt t="45762" x="3605213" y="5105400"/>
          <p14:tracePt t="45773" x="3614738" y="5105400"/>
          <p14:tracePt t="45785" x="3619500" y="5105400"/>
          <p14:tracePt t="45796" x="3629025" y="5105400"/>
          <p14:tracePt t="45807" x="3648075" y="5105400"/>
          <p14:tracePt t="45819" x="3652838" y="5105400"/>
          <p14:tracePt t="45830" x="3686175" y="5105400"/>
          <p14:tracePt t="45841" x="3709988" y="5105400"/>
          <p14:tracePt t="45853" x="3752850" y="5105400"/>
          <p14:tracePt t="45863" x="3800475" y="5105400"/>
          <p14:tracePt t="45875" x="3843338" y="5105400"/>
          <p14:tracePt t="45886" x="3910013" y="5105400"/>
          <p14:tracePt t="45897" x="3957638" y="5105400"/>
          <p14:tracePt t="45909" x="4038600" y="5105400"/>
          <p14:tracePt t="45920" x="4105275" y="5105400"/>
          <p14:tracePt t="45931" x="4205288" y="5105400"/>
          <p14:tracePt t="45943" x="4286250" y="5105400"/>
          <p14:tracePt t="45954" x="4410075" y="5114925"/>
          <p14:tracePt t="45965" x="4500563" y="5114925"/>
          <p14:tracePt t="45977" x="4619625" y="5119688"/>
          <p14:tracePt t="45987" x="4710113" y="5114925"/>
          <p14:tracePt t="45998" x="4776788" y="5105400"/>
          <p14:tracePt t="46010" x="4867275" y="5095875"/>
          <p14:tracePt t="46021" x="4933950" y="5095875"/>
          <p14:tracePt t="46032" x="5029200" y="5095875"/>
          <p14:tracePt t="46043" x="5095875" y="5086350"/>
          <p14:tracePt t="46055" x="5176838" y="5086350"/>
          <p14:tracePt t="46066" x="5219700" y="5081588"/>
          <p14:tracePt t="46077" x="5276850" y="5072063"/>
          <p14:tracePt t="46089" x="5324475" y="5062538"/>
          <p14:tracePt t="46100" x="5357813" y="5048250"/>
          <p14:tracePt t="46111" x="5391150" y="5038725"/>
          <p14:tracePt t="46122" x="5424488" y="5029200"/>
          <p14:tracePt t="46134" x="5457825" y="5024438"/>
          <p14:tracePt t="46145" x="5481638" y="5014913"/>
          <p14:tracePt t="46156" x="5505450" y="5005388"/>
          <p14:tracePt t="46167" x="5529263" y="4995863"/>
          <p14:tracePt t="46179" x="5553075" y="4991100"/>
          <p14:tracePt t="46190" x="5581650" y="4991100"/>
          <p14:tracePt t="46201" x="5595938" y="4972050"/>
          <p14:tracePt t="46212" x="5619750" y="4972050"/>
          <p14:tracePt t="46224" x="5638800" y="4967288"/>
          <p14:tracePt t="46235" x="5653088" y="4957763"/>
          <p14:tracePt t="46246" x="5672138" y="4948238"/>
          <p14:tracePt t="46258" x="5686425" y="4938713"/>
          <p14:tracePt t="46268" x="5695950" y="4933950"/>
          <p14:tracePt t="46280" x="5695950" y="4924425"/>
          <p14:tracePt t="46291" x="5695950" y="4914900"/>
          <p14:tracePt t="46302" x="5695950" y="4910138"/>
          <p14:tracePt t="46314" x="5695950" y="4900613"/>
          <p14:tracePt t="46336" x="5695950" y="4891088"/>
          <p14:tracePt t="46348" x="5695950" y="4881563"/>
          <p14:tracePt t="46359" x="5695950" y="4876800"/>
          <p14:tracePt t="46370" x="5695950" y="4857750"/>
          <p14:tracePt t="46381" x="5686425" y="4848225"/>
          <p14:tracePt t="46394" x="5686425" y="4843463"/>
          <p14:tracePt t="46403" x="5676900" y="4819650"/>
          <p14:tracePt t="46415" x="5662613" y="4800600"/>
          <p14:tracePt t="46427" x="5662613" y="4791075"/>
          <p14:tracePt t="46437" x="5653088" y="4776788"/>
          <p14:tracePt t="46448" x="5643563" y="4762500"/>
          <p14:tracePt t="46460" x="5638800" y="4743450"/>
          <p14:tracePt t="46471" x="5619750" y="4733925"/>
          <p14:tracePt t="46483" x="5595938" y="4719638"/>
          <p14:tracePt t="46494" x="5562600" y="4710113"/>
          <p14:tracePt t="46505" x="5538788" y="4695825"/>
          <p14:tracePt t="46516" x="5495925" y="4686300"/>
          <p14:tracePt t="46527" x="5457825" y="4676775"/>
          <p14:tracePt t="46539" x="5434013" y="4662488"/>
          <p14:tracePt t="46550" x="5400675" y="4652963"/>
          <p14:tracePt t="46561" x="5357813" y="4643438"/>
          <p14:tracePt t="46572" x="5319713" y="4638675"/>
          <p14:tracePt t="46584" x="5276850" y="4629150"/>
          <p14:tracePt t="46595" x="5229225" y="4619625"/>
          <p14:tracePt t="46606" x="5176838" y="4614863"/>
          <p14:tracePt t="46617" x="5095875" y="4605338"/>
          <p14:tracePt t="46628" x="5024438" y="4605338"/>
          <p14:tracePt t="46640" x="4957763" y="4595813"/>
          <p14:tracePt t="46651" x="4914900" y="4586288"/>
          <p14:tracePt t="46662" x="4857750" y="4586288"/>
          <p14:tracePt t="46674" x="4824413" y="4586288"/>
          <p14:tracePt t="46685" x="4776788" y="4586288"/>
          <p14:tracePt t="46696" x="4752975" y="4586288"/>
          <p14:tracePt t="46707" x="4710113" y="4586288"/>
          <p14:tracePt t="46718" x="4676775" y="4586288"/>
          <p14:tracePt t="46731" x="4643438" y="4595813"/>
          <p14:tracePt t="46741" x="4614863" y="4595813"/>
          <p14:tracePt t="46752" x="4572000" y="4595813"/>
          <p14:tracePt t="46763" x="4529138" y="4605338"/>
          <p14:tracePt t="46775" x="4505325" y="4614863"/>
          <p14:tracePt t="46786" x="4467225" y="4619625"/>
          <p14:tracePt t="46797" x="4433888" y="4629150"/>
          <p14:tracePt t="46810" x="4391025" y="4643438"/>
          <p14:tracePt t="46820" x="4357688" y="4652963"/>
          <p14:tracePt t="46831" x="4319588" y="4662488"/>
          <p14:tracePt t="46843" x="4286250" y="4676775"/>
          <p14:tracePt t="46854" x="4229100" y="4695825"/>
          <p14:tracePt t="46865" x="4176713" y="4710113"/>
          <p14:tracePt t="46877" x="4105275" y="4733925"/>
          <p14:tracePt t="46887" x="4038600" y="4762500"/>
          <p14:tracePt t="46899" x="4005263" y="4776788"/>
          <p14:tracePt t="46910" x="3957638" y="4791075"/>
          <p14:tracePt t="46921" x="3933825" y="4800600"/>
          <p14:tracePt t="46933" x="3900488" y="4824413"/>
          <p14:tracePt t="46944" x="3876675" y="4833938"/>
          <p14:tracePt t="46955" x="3852863" y="4843463"/>
          <p14:tracePt t="46966" x="3833813" y="4848225"/>
          <p14:tracePt t="46978" x="3819525" y="4857750"/>
          <p14:tracePt t="46989" x="3810000" y="4867275"/>
          <p14:tracePt t="47000" x="3800475" y="4876800"/>
          <p14:tracePt t="47011" x="3800475" y="4881563"/>
          <p14:tracePt t="47022" x="3795713" y="4891088"/>
          <p14:tracePt t="47034" x="3786188" y="4900613"/>
          <p14:tracePt t="47045" x="3786188" y="4910138"/>
          <p14:tracePt t="47068" x="3786188" y="4914900"/>
          <p14:tracePt t="47079" x="3786188" y="4924425"/>
          <p14:tracePt t="47101" x="3786188" y="4933950"/>
          <p14:tracePt t="47113" x="3786188" y="4938713"/>
          <p14:tracePt t="47135" x="3786188" y="4948238"/>
          <p14:tracePt t="47146" x="3786188" y="4957763"/>
          <p14:tracePt t="47158" x="3786188" y="4967288"/>
          <p14:tracePt t="47168" x="3786188" y="4972050"/>
          <p14:tracePt t="47180" x="3786188" y="4981575"/>
          <p14:tracePt t="47191" x="3786188" y="4991100"/>
          <p14:tracePt t="47203" x="3795713" y="4995863"/>
          <p14:tracePt t="47226" x="3800475" y="5005388"/>
          <p14:tracePt t="47236" x="3810000" y="5014913"/>
          <p14:tracePt t="47247" x="3810000" y="5024438"/>
          <p14:tracePt t="47260" x="3819525" y="5024438"/>
          <p14:tracePt t="47270" x="3824288" y="5029200"/>
          <p14:tracePt t="47281" x="3833813" y="5029200"/>
          <p14:tracePt t="47293" x="3843338" y="5029200"/>
          <p14:tracePt t="47304" x="3852863" y="5038725"/>
          <p14:tracePt t="47315" x="3857625" y="5038725"/>
          <p14:tracePt t="47327" x="3867150" y="5038725"/>
          <p14:tracePt t="47337" x="3876675" y="5038725"/>
          <p14:tracePt t="47349" x="3890963" y="5048250"/>
          <p14:tracePt t="47360" x="3900488" y="5048250"/>
          <p14:tracePt t="47371" x="3910013" y="5048250"/>
          <p14:tracePt t="47382" x="3924300" y="5048250"/>
          <p14:tracePt t="47394" x="3933825" y="5048250"/>
          <p14:tracePt t="47405" x="3943350" y="5048250"/>
          <p14:tracePt t="47416" x="3948113" y="5048250"/>
          <p14:tracePt t="47427" x="3957638" y="5048250"/>
          <p14:tracePt t="47438" x="3967163" y="5048250"/>
          <p14:tracePt t="47450" x="3971925" y="5048250"/>
          <p14:tracePt t="47461" x="3981450" y="5048250"/>
          <p14:tracePt t="47562" x="3990975" y="5048250"/>
          <p14:tracePt t="47675" x="4000500" y="5048250"/>
          <p14:tracePt t="47753" x="3990975" y="5048250"/>
          <p14:tracePt t="48923" x="3990975" y="5038725"/>
          <p14:tracePt t="48957" x="3967163" y="5038725"/>
          <p14:tracePt t="48969" x="3924300" y="5038725"/>
          <p14:tracePt t="48980" x="3910013" y="5029200"/>
          <p14:tracePt t="49003" x="3914775" y="5029200"/>
          <p14:tracePt t="49014" x="3914775" y="5038725"/>
          <p14:tracePt t="49025" x="3924300" y="5038725"/>
          <p14:tracePt t="49036" x="3924300" y="5029200"/>
          <p14:tracePt t="49059" x="3933825" y="5029200"/>
          <p14:tracePt t="49092" x="3943350" y="5029200"/>
          <p14:tracePt t="51624" x="3943350" y="5038725"/>
          <p14:tracePt t="51646" x="3933825" y="5038725"/>
          <p14:tracePt t="51658" x="3900488" y="5038725"/>
          <p14:tracePt t="51669" x="3881438" y="5038725"/>
          <p14:tracePt t="51680" x="3876675" y="5038725"/>
          <p14:tracePt t="52029" x="3881438" y="5038725"/>
          <p14:tracePt t="52051" x="3890963" y="5029200"/>
          <p14:tracePt t="52074" x="3890963" y="5024438"/>
          <p14:tracePt t="52085" x="3890963" y="5014913"/>
          <p14:tracePt t="52108" x="3900488" y="5005388"/>
          <p14:tracePt t="52119" x="3910013" y="5005388"/>
          <p14:tracePt t="52310" x="3914775" y="5005388"/>
          <p14:tracePt t="52366" x="3924300" y="5005388"/>
          <p14:tracePt t="52378" x="3924300" y="4995863"/>
          <p14:tracePt t="52412" x="3933825" y="4995863"/>
          <p14:tracePt t="52918" x="3924300" y="4995863"/>
          <p14:tracePt t="53401" x="3933825" y="4995863"/>
          <p14:tracePt t="53424" x="3943350" y="4995863"/>
          <p14:tracePt t="53469" x="3948113" y="4995863"/>
          <p14:tracePt t="53502" x="3957638" y="4995863"/>
          <p14:tracePt t="53514" x="3967163" y="4995863"/>
          <p14:tracePt t="53525" x="3971925" y="4995863"/>
          <p14:tracePt t="53536" x="3990975" y="4995863"/>
          <p14:tracePt t="53548" x="4014788" y="4995863"/>
          <p14:tracePt t="53559" x="4038600" y="4995863"/>
          <p14:tracePt t="53570" x="4071938" y="4995863"/>
          <p14:tracePt t="53581" x="4114800" y="4995863"/>
          <p14:tracePt t="53592" x="4152900" y="4995863"/>
          <p14:tracePt t="53604" x="4219575" y="5005388"/>
          <p14:tracePt t="53615" x="4276725" y="5005388"/>
          <p14:tracePt t="53626" x="4343400" y="5005388"/>
          <p14:tracePt t="53638" x="4400550" y="5005388"/>
          <p14:tracePt t="53649" x="4471988" y="5005388"/>
          <p14:tracePt t="53660" x="4538663" y="5005388"/>
          <p14:tracePt t="53672" x="4581525" y="5005388"/>
          <p14:tracePt t="53683" x="4638675" y="5005388"/>
          <p14:tracePt t="53694" x="4695825" y="5014913"/>
          <p14:tracePt t="53705" x="4733925" y="5014913"/>
          <p14:tracePt t="53716" x="4776788" y="5014913"/>
          <p14:tracePt t="53728" x="4819650" y="5014913"/>
          <p14:tracePt t="53739" x="4843463" y="5024438"/>
          <p14:tracePt t="53750" x="4867275" y="5024438"/>
          <p14:tracePt t="53761" x="4867275" y="5029200"/>
          <p14:tracePt t="53773" x="4857750" y="5029200"/>
          <p14:tracePt t="53784" x="4843463" y="5038725"/>
          <p14:tracePt t="53953" x="4743450" y="4867275"/>
          <p14:tracePt t="54031" x="4752975" y="4867275"/>
          <p14:tracePt t="54054" x="4776788" y="4867275"/>
          <p14:tracePt t="54065" x="4791075" y="4867275"/>
          <p14:tracePt t="54088" x="4800600" y="4867275"/>
          <p14:tracePt t="54099" x="4819650" y="4857750"/>
          <p14:tracePt t="54110" x="4824413" y="4857750"/>
          <p14:tracePt t="54121" x="4843463" y="4848225"/>
          <p14:tracePt t="54133" x="4857750" y="4848225"/>
          <p14:tracePt t="54144" x="4876800" y="4843463"/>
          <p14:tracePt t="54155" x="4881563" y="4843463"/>
          <p14:tracePt t="54166" x="4891088" y="4843463"/>
          <p14:tracePt t="54178" x="4910138" y="4843463"/>
          <p14:tracePt t="54189" x="4914900" y="4843463"/>
          <p14:tracePt t="54200" x="4933950" y="4843463"/>
          <p14:tracePt t="54211" x="4948238" y="4833938"/>
          <p14:tracePt t="54222" x="4967288" y="4833938"/>
          <p14:tracePt t="54234" x="4972050" y="4833938"/>
          <p14:tracePt t="54246" x="4981575" y="4833938"/>
          <p14:tracePt t="54314" x="4991100" y="4833938"/>
          <p14:tracePt t="54324" x="4995863" y="4833938"/>
          <p14:tracePt t="54335" x="5005388" y="4833938"/>
          <p14:tracePt t="54346" x="5014913" y="4833938"/>
          <p14:tracePt t="54357" x="5024438" y="4833938"/>
          <p14:tracePt t="54369" x="5029200" y="4833938"/>
          <p14:tracePt t="54391" x="5038725" y="4833938"/>
          <p14:tracePt t="54403" x="5048250" y="4833938"/>
          <p14:tracePt t="54414" x="5072063" y="4833938"/>
          <p14:tracePt t="54425" x="5105400" y="4833938"/>
          <p14:tracePt t="54436" x="5138738" y="4833938"/>
          <p14:tracePt t="54448" x="5176838" y="4833938"/>
          <p14:tracePt t="54459" x="5233988" y="4833938"/>
          <p14:tracePt t="54470" x="5291138" y="4833938"/>
          <p14:tracePt t="54481" x="5348288" y="4833938"/>
          <p14:tracePt t="54492" x="5424488" y="4824413"/>
          <p14:tracePt t="54504" x="5467350" y="4824413"/>
          <p14:tracePt t="54515" x="5524500" y="4824413"/>
          <p14:tracePt t="54526" x="5572125" y="4824413"/>
          <p14:tracePt t="54538" x="5643563" y="4819650"/>
          <p14:tracePt t="54549" x="5710238" y="4819650"/>
          <p14:tracePt t="54560" x="5819775" y="4819650"/>
          <p14:tracePt t="54571" x="5948363" y="4819650"/>
          <p14:tracePt t="54582" x="6062663" y="4810125"/>
          <p14:tracePt t="54594" x="6229350" y="4800600"/>
          <p14:tracePt t="54605" x="6334125" y="4791075"/>
          <p14:tracePt t="54616" x="6457950" y="4786313"/>
          <p14:tracePt t="54628" x="6529388" y="4776788"/>
          <p14:tracePt t="54639" x="6653213" y="4762500"/>
          <p14:tracePt t="54650" x="6757988" y="4743450"/>
          <p14:tracePt t="54661" x="6915150" y="4719638"/>
          <p14:tracePt t="54672" x="7048500" y="4695825"/>
          <p14:tracePt t="54684" x="7219950" y="4672013"/>
          <p14:tracePt t="54696" x="7391400" y="4638675"/>
          <p14:tracePt t="54706" x="7496175" y="4614863"/>
          <p14:tracePt t="54718" x="7634288" y="4562475"/>
          <p14:tracePt t="54730" x="7710488" y="4529138"/>
          <p14:tracePt t="54740" x="7800975" y="4491038"/>
          <p14:tracePt t="54751" x="7839075" y="4467225"/>
          <p14:tracePt t="54763" x="7872413" y="4438650"/>
          <p14:tracePt t="54774" x="7891463" y="4424363"/>
          <p14:tracePt t="54785" x="7896225" y="4410075"/>
          <p14:tracePt t="54797" x="7905750" y="4400550"/>
          <p14:tracePt t="54808" x="7915275" y="4391025"/>
          <p14:tracePt t="54819" x="7924800" y="4376738"/>
          <p14:tracePt t="54830" x="7929563" y="4367213"/>
          <p14:tracePt t="54841" x="7948613" y="4357688"/>
          <p14:tracePt t="54853" x="7958138" y="4343400"/>
          <p14:tracePt t="54864" x="7962900" y="4324350"/>
          <p14:tracePt t="54875" x="7972425" y="4310063"/>
          <p14:tracePt t="54886" x="7986713" y="4286250"/>
          <p14:tracePt t="54898" x="7986713" y="4267200"/>
          <p14:tracePt t="54909" x="8005763" y="4243388"/>
          <p14:tracePt t="54920" x="8020050" y="4219575"/>
          <p14:tracePt t="54931" x="8029575" y="4195763"/>
          <p14:tracePt t="54942" x="8053388" y="4171950"/>
          <p14:tracePt t="54954" x="8072438" y="4138613"/>
          <p14:tracePt t="54965" x="8096250" y="4081463"/>
          <p14:tracePt t="54976" x="8110538" y="4057650"/>
          <p14:tracePt t="54988" x="8129588" y="4014788"/>
          <p14:tracePt t="54999" x="8134350" y="3990975"/>
          <p14:tracePt t="55010" x="8143875" y="3948113"/>
          <p14:tracePt t="55022" x="8143875" y="3924300"/>
          <p14:tracePt t="55033" x="8143875" y="3900488"/>
          <p14:tracePt t="55044" x="8143875" y="3876675"/>
          <p14:tracePt t="55055" x="8143875" y="3867150"/>
          <p14:tracePt t="55066" x="8143875" y="3852863"/>
          <p14:tracePt t="55078" x="8143875" y="3843338"/>
          <p14:tracePt t="55089" x="8134350" y="3843338"/>
          <p14:tracePt t="55100" x="8129588" y="3833813"/>
          <p14:tracePt t="55111" x="8120063" y="3833813"/>
          <p14:tracePt t="55123" x="8110538" y="3824288"/>
          <p14:tracePt t="55134" x="8086725" y="3824288"/>
          <p14:tracePt t="55146" x="8072438" y="3819525"/>
          <p14:tracePt t="55157" x="8062913" y="3819525"/>
          <p14:tracePt t="55168" x="8043863" y="3819525"/>
          <p14:tracePt t="55180" x="8029575" y="3819525"/>
          <p14:tracePt t="55190" x="8015288" y="3810000"/>
          <p14:tracePt t="55202" x="7981950" y="3810000"/>
          <p14:tracePt t="55213" x="7939088" y="3800475"/>
          <p14:tracePt t="55224" x="7891463" y="3800475"/>
          <p14:tracePt t="55235" x="7834313" y="3795713"/>
          <p14:tracePt t="55247" x="7767638" y="3786188"/>
          <p14:tracePt t="55258" x="7724775" y="3786188"/>
          <p14:tracePt t="55269" x="7677150" y="3786188"/>
          <p14:tracePt t="55280" x="7610475" y="3786188"/>
          <p14:tracePt t="55292" x="7562850" y="3795713"/>
          <p14:tracePt t="55303" x="7539038" y="3800475"/>
          <p14:tracePt t="55314" x="7496175" y="3819525"/>
          <p14:tracePt t="55325" x="7458075" y="3833813"/>
          <p14:tracePt t="55336" x="7415213" y="3857625"/>
          <p14:tracePt t="55348" x="7358063" y="3881438"/>
          <p14:tracePt t="55359" x="7300913" y="3914775"/>
          <p14:tracePt t="55370" x="7253288" y="3948113"/>
          <p14:tracePt t="55382" x="7210425" y="3971925"/>
          <p14:tracePt t="55393" x="7177088" y="4005263"/>
          <p14:tracePt t="55404" x="7162800" y="4029075"/>
          <p14:tracePt t="55415" x="7134225" y="4057650"/>
          <p14:tracePt t="55426" x="7110413" y="4081463"/>
          <p14:tracePt t="55438" x="7105650" y="4095750"/>
          <p14:tracePt t="55449" x="7096125" y="4119563"/>
          <p14:tracePt t="55460" x="7086600" y="4138613"/>
          <p14:tracePt t="55471" x="7086600" y="4152900"/>
          <p14:tracePt t="55483" x="7086600" y="4171950"/>
          <p14:tracePt t="55494" x="7086600" y="4186238"/>
          <p14:tracePt t="55505" x="7086600" y="4195763"/>
          <p14:tracePt t="55528" x="7086600" y="4205288"/>
          <p14:tracePt t="55606" x="7086600" y="4210050"/>
          <p14:tracePt t="55899" x="7086600" y="4219575"/>
          <p14:tracePt t="55933" x="7086600" y="4229100"/>
          <p14:tracePt t="56000" x="7086600" y="4233863"/>
          <p14:tracePt t="64651" x="7077075" y="4243388"/>
          <p14:tracePt t="64663" x="7072313" y="424338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9FE34E0-E89F-3904-EF0F-770030FAA163}"/>
              </a:ext>
            </a:extLst>
          </p:cNvPr>
          <p:cNvPicPr>
            <a:picLocks noChangeAspect="1"/>
          </p:cNvPicPr>
          <p:nvPr/>
        </p:nvPicPr>
        <p:blipFill>
          <a:blip r:embed="rId4"/>
          <a:stretch>
            <a:fillRect/>
          </a:stretch>
        </p:blipFill>
        <p:spPr>
          <a:xfrm>
            <a:off x="297077" y="144334"/>
            <a:ext cx="7772400" cy="3207153"/>
          </a:xfrm>
          <a:prstGeom prst="rect">
            <a:avLst/>
          </a:prstGeom>
        </p:spPr>
      </p:pic>
      <p:pic>
        <p:nvPicPr>
          <p:cNvPr id="7" name="Picture 6" descr="A diagram of a complex structure&#10;&#10;Description automatically generated">
            <a:extLst>
              <a:ext uri="{FF2B5EF4-FFF2-40B4-BE49-F238E27FC236}">
                <a16:creationId xmlns:a16="http://schemas.microsoft.com/office/drawing/2014/main" id="{49BF18AD-C813-9255-1200-7B4D9D05683D}"/>
              </a:ext>
            </a:extLst>
          </p:cNvPr>
          <p:cNvPicPr>
            <a:picLocks noChangeAspect="1"/>
          </p:cNvPicPr>
          <p:nvPr/>
        </p:nvPicPr>
        <p:blipFill>
          <a:blip r:embed="rId5"/>
          <a:stretch>
            <a:fillRect/>
          </a:stretch>
        </p:blipFill>
        <p:spPr>
          <a:xfrm>
            <a:off x="766119" y="3775797"/>
            <a:ext cx="3006124" cy="2697083"/>
          </a:xfrm>
          <a:prstGeom prst="rect">
            <a:avLst/>
          </a:prstGeom>
        </p:spPr>
      </p:pic>
      <p:pic>
        <p:nvPicPr>
          <p:cNvPr id="9" name="Picture 8" descr="A screenshot of a report&#10;&#10;Description automatically generated">
            <a:extLst>
              <a:ext uri="{FF2B5EF4-FFF2-40B4-BE49-F238E27FC236}">
                <a16:creationId xmlns:a16="http://schemas.microsoft.com/office/drawing/2014/main" id="{F3AAEFB9-5663-0D5A-CC86-BBC96CC99462}"/>
              </a:ext>
            </a:extLst>
          </p:cNvPr>
          <p:cNvPicPr>
            <a:picLocks noChangeAspect="1"/>
          </p:cNvPicPr>
          <p:nvPr/>
        </p:nvPicPr>
        <p:blipFill>
          <a:blip r:embed="rId6"/>
          <a:stretch>
            <a:fillRect/>
          </a:stretch>
        </p:blipFill>
        <p:spPr>
          <a:xfrm>
            <a:off x="4657986" y="3351487"/>
            <a:ext cx="6380887" cy="3428675"/>
          </a:xfrm>
          <a:prstGeom prst="rect">
            <a:avLst/>
          </a:prstGeom>
        </p:spPr>
      </p:pic>
      <p:pic>
        <p:nvPicPr>
          <p:cNvPr id="11" name="Picture 10" descr="A table with numbers and text&#10;&#10;Description automatically generated">
            <a:extLst>
              <a:ext uri="{FF2B5EF4-FFF2-40B4-BE49-F238E27FC236}">
                <a16:creationId xmlns:a16="http://schemas.microsoft.com/office/drawing/2014/main" id="{35CF4A00-3A3A-9E86-A1F8-F8575F66BD32}"/>
              </a:ext>
            </a:extLst>
          </p:cNvPr>
          <p:cNvPicPr>
            <a:picLocks noChangeAspect="1"/>
          </p:cNvPicPr>
          <p:nvPr/>
        </p:nvPicPr>
        <p:blipFill>
          <a:blip r:embed="rId7"/>
          <a:stretch>
            <a:fillRect/>
          </a:stretch>
        </p:blipFill>
        <p:spPr>
          <a:xfrm>
            <a:off x="8419757" y="0"/>
            <a:ext cx="3606800" cy="3351487"/>
          </a:xfrm>
          <a:prstGeom prst="rect">
            <a:avLst/>
          </a:prstGeom>
        </p:spPr>
      </p:pic>
      <p:pic>
        <p:nvPicPr>
          <p:cNvPr id="4" name="Audio 3">
            <a:extLst>
              <a:ext uri="{FF2B5EF4-FFF2-40B4-BE49-F238E27FC236}">
                <a16:creationId xmlns:a16="http://schemas.microsoft.com/office/drawing/2014/main" id="{9657A7A6-8888-F7E6-88F1-50D1987E2A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03675182"/>
      </p:ext>
    </p:extLst>
  </p:cSld>
  <p:clrMapOvr>
    <a:masterClrMapping/>
  </p:clrMapOvr>
  <mc:AlternateContent xmlns:mc="http://schemas.openxmlformats.org/markup-compatibility/2006">
    <mc:Choice xmlns:p14="http://schemas.microsoft.com/office/powerpoint/2010/main" Requires="p14">
      <p:transition spd="slow" p14:dur="2000" advTm="93098"/>
    </mc:Choice>
    <mc:Fallback>
      <p:transition spd="slow" advTm="9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928" x="7072313" y="4243388"/>
          <p14:tracePt t="3040" x="7062788" y="4243388"/>
          <p14:tracePt t="3118" x="7062788" y="4233863"/>
          <p14:tracePt t="3175" x="7053263" y="4229100"/>
          <p14:tracePt t="12829" x="7048500" y="4219575"/>
          <p14:tracePt t="12839" x="7038975" y="4210050"/>
          <p14:tracePt t="12850" x="7029450" y="4210050"/>
          <p14:tracePt t="12862" x="7015163" y="4205288"/>
          <p14:tracePt t="12872" x="6996113" y="4195763"/>
          <p14:tracePt t="12884" x="6991350" y="4186238"/>
          <p14:tracePt t="12895" x="6962775" y="4171950"/>
          <p14:tracePt t="12906" x="6948488" y="4162425"/>
          <p14:tracePt t="12918" x="6924675" y="4148138"/>
          <p14:tracePt t="12929" x="6900863" y="4129088"/>
          <p14:tracePt t="12940" x="6867525" y="4114800"/>
          <p14:tracePt t="12951" x="6843713" y="4095750"/>
          <p14:tracePt t="12963" x="6791325" y="4081463"/>
          <p14:tracePt t="12974" x="6734175" y="4057650"/>
          <p14:tracePt t="12985" x="6696075" y="4029075"/>
          <p14:tracePt t="12996" x="6629400" y="4014788"/>
          <p14:tracePt t="13007" x="6572250" y="4000500"/>
          <p14:tracePt t="13019" x="6538913" y="3981450"/>
          <p14:tracePt t="13030" x="6481763" y="3957638"/>
          <p14:tracePt t="13041" x="6448425" y="3943350"/>
          <p14:tracePt t="13053" x="6400800" y="3924300"/>
          <p14:tracePt t="13064" x="6343650" y="3910013"/>
          <p14:tracePt t="13075" x="6310313" y="3900488"/>
          <p14:tracePt t="13086" x="6267450" y="3881438"/>
          <p14:tracePt t="13097" x="6234113" y="3876675"/>
          <p14:tracePt t="13109" x="6200775" y="3867150"/>
          <p14:tracePt t="13120" x="6176963" y="3857625"/>
          <p14:tracePt t="13131" x="6143625" y="3852863"/>
          <p14:tracePt t="13143" x="6110288" y="3843338"/>
          <p14:tracePt t="13154" x="6072188" y="3843338"/>
          <p14:tracePt t="13165" x="6029325" y="3833813"/>
          <p14:tracePt t="13176" x="6005513" y="3833813"/>
          <p14:tracePt t="13188" x="5962650" y="3833813"/>
          <p14:tracePt t="13199" x="5934075" y="3833813"/>
          <p14:tracePt t="13210" x="5876925" y="3833813"/>
          <p14:tracePt t="13221" x="5843588" y="3833813"/>
          <p14:tracePt t="13233" x="5791200" y="3833813"/>
          <p14:tracePt t="13245" x="5753100" y="3833813"/>
          <p14:tracePt t="13255" x="5672138" y="3833813"/>
          <p14:tracePt t="13266" x="5572125" y="3833813"/>
          <p14:tracePt t="13279" x="5491163" y="3833813"/>
          <p14:tracePt t="13289" x="5357813" y="3824288"/>
          <p14:tracePt t="13300" x="5262563" y="3824288"/>
          <p14:tracePt t="13312" x="5114925" y="3824288"/>
          <p14:tracePt t="13323" x="5014913" y="3824288"/>
          <p14:tracePt t="13334" x="4891088" y="3824288"/>
          <p14:tracePt t="13345" x="4819650" y="3824288"/>
          <p14:tracePt t="13356" x="4705350" y="3824288"/>
          <p14:tracePt t="13367" x="4595813" y="3824288"/>
          <p14:tracePt t="13379" x="4514850" y="3824288"/>
          <p14:tracePt t="13390" x="4400550" y="3833813"/>
          <p14:tracePt t="13401" x="4319588" y="3833813"/>
          <p14:tracePt t="13413" x="4186238" y="3843338"/>
          <p14:tracePt t="13424" x="4105275" y="3852863"/>
          <p14:tracePt t="13435" x="3981450" y="3857625"/>
          <p14:tracePt t="13447" x="3900488" y="3867150"/>
          <p14:tracePt t="13457" x="3800475" y="3867150"/>
          <p14:tracePt t="13469" x="3719513" y="3881438"/>
          <p14:tracePt t="13480" x="3662363" y="3890963"/>
          <p14:tracePt t="13491" x="3581400" y="3900488"/>
          <p14:tracePt t="13502" x="3524250" y="3910013"/>
          <p14:tracePt t="13514" x="3433763" y="3924300"/>
          <p14:tracePt t="13525" x="3367088" y="3933825"/>
          <p14:tracePt t="13536" x="3295650" y="3948113"/>
          <p14:tracePt t="13548" x="3252788" y="3957638"/>
          <p14:tracePt t="13559" x="3195638" y="3971925"/>
          <p14:tracePt t="13570" x="3162300" y="3981450"/>
          <p14:tracePt t="13581" x="3105150" y="4000500"/>
          <p14:tracePt t="13593" x="3048000" y="4005263"/>
          <p14:tracePt t="13604" x="3005138" y="4024313"/>
          <p14:tracePt t="13615" x="2943225" y="4038600"/>
          <p14:tracePt t="13626" x="2900363" y="4057650"/>
          <p14:tracePt t="13638" x="2833688" y="4062413"/>
          <p14:tracePt t="13649" x="2795588" y="4081463"/>
          <p14:tracePt t="13660" x="2743200" y="4086225"/>
          <p14:tracePt t="13671" x="2709863" y="4095750"/>
          <p14:tracePt t="13683" x="2671763" y="4114800"/>
          <p14:tracePt t="13695" x="2628900" y="4129088"/>
          <p14:tracePt t="13705" x="2595563" y="4138613"/>
          <p14:tracePt t="13717" x="2557463" y="4148138"/>
          <p14:tracePt t="13728" x="2524125" y="4162425"/>
          <p14:tracePt t="13739" x="2481263" y="4171950"/>
          <p14:tracePt t="13750" x="2447925" y="4186238"/>
          <p14:tracePt t="13761" x="2409825" y="4195763"/>
          <p14:tracePt t="13772" x="2390775" y="4210050"/>
          <p14:tracePt t="13784" x="2366963" y="4219575"/>
          <p14:tracePt t="13796" x="2343150" y="4233863"/>
          <p14:tracePt t="13806" x="2333625" y="4243388"/>
          <p14:tracePt t="13818" x="2319338" y="4252913"/>
          <p14:tracePt t="13830" x="2309813" y="4262438"/>
          <p14:tracePt t="13840" x="2286000" y="4276725"/>
          <p14:tracePt t="13851" x="2271713" y="4286250"/>
          <p14:tracePt t="13863" x="2243138" y="4300538"/>
          <p14:tracePt t="13874" x="2238375" y="4319588"/>
          <p14:tracePt t="13885" x="2219325" y="4333875"/>
          <p14:tracePt t="13896" x="2219325" y="4343400"/>
          <p14:tracePt t="13907" x="2214563" y="4357688"/>
          <p14:tracePt t="13919" x="2205038" y="4367213"/>
          <p14:tracePt t="13930" x="2195513" y="4376738"/>
          <p14:tracePt t="13941" x="2181225" y="4391025"/>
          <p14:tracePt t="13952" x="2171700" y="4400550"/>
          <p14:tracePt t="13964" x="2162175" y="4414838"/>
          <p14:tracePt t="13975" x="2152650" y="4433888"/>
          <p14:tracePt t="13986" x="2147888" y="4448175"/>
          <p14:tracePt t="13997" x="2138363" y="4467225"/>
          <p14:tracePt t="14009" x="2128838" y="4481513"/>
          <p14:tracePt t="14020" x="2124075" y="4505325"/>
          <p14:tracePt t="14031" x="2114550" y="4514850"/>
          <p14:tracePt t="14043" x="2105025" y="4538663"/>
          <p14:tracePt t="14054" x="2095500" y="4557713"/>
          <p14:tracePt t="14065" x="2090738" y="4581525"/>
          <p14:tracePt t="14076" x="2081213" y="4595813"/>
          <p14:tracePt t="14087" x="2066925" y="4629150"/>
          <p14:tracePt t="14099" x="2057400" y="4643438"/>
          <p14:tracePt t="14110" x="2057400" y="4672013"/>
          <p14:tracePt t="14121" x="2047875" y="4695825"/>
          <p14:tracePt t="14132" x="2038350" y="4719638"/>
          <p14:tracePt t="14144" x="2033588" y="4743450"/>
          <p14:tracePt t="14155" x="2024063" y="4762500"/>
          <p14:tracePt t="14166" x="2014538" y="4786313"/>
          <p14:tracePt t="14178" x="2009775" y="4800600"/>
          <p14:tracePt t="14189" x="2009775" y="4824413"/>
          <p14:tracePt t="14200" x="2009775" y="4848225"/>
          <p14:tracePt t="14213" x="2000250" y="4876800"/>
          <p14:tracePt t="14222" x="1990725" y="4900613"/>
          <p14:tracePt t="14234" x="1981200" y="4933950"/>
          <p14:tracePt t="14246" x="1976438" y="4967288"/>
          <p14:tracePt t="14256" x="1966913" y="4991100"/>
          <p14:tracePt t="14268" x="1947863" y="5024438"/>
          <p14:tracePt t="14280" x="1947863" y="5038725"/>
          <p14:tracePt t="14290" x="1943100" y="5072063"/>
          <p14:tracePt t="14301" x="1943100" y="5095875"/>
          <p14:tracePt t="14313" x="1943100" y="5129213"/>
          <p14:tracePt t="14324" x="1933575" y="5153025"/>
          <p14:tracePt t="14335" x="1933575" y="5186363"/>
          <p14:tracePt t="14347" x="1924050" y="5219700"/>
          <p14:tracePt t="14358" x="1924050" y="5233988"/>
          <p14:tracePt t="14369" x="1924050" y="5267325"/>
          <p14:tracePt t="14380" x="1924050" y="5291138"/>
          <p14:tracePt t="14391" x="1924050" y="5319713"/>
          <p14:tracePt t="14402" x="1924050" y="5334000"/>
          <p14:tracePt t="14414" x="1924050" y="5357813"/>
          <p14:tracePt t="14425" x="1924050" y="5376863"/>
          <p14:tracePt t="14436" x="1924050" y="5391150"/>
          <p14:tracePt t="14448" x="1924050" y="5405438"/>
          <p14:tracePt t="14459" x="1924050" y="5434013"/>
          <p14:tracePt t="14470" x="1933575" y="5448300"/>
          <p14:tracePt t="14481" x="1933575" y="5457825"/>
          <p14:tracePt t="14492" x="1943100" y="5472113"/>
          <p14:tracePt t="14504" x="1947863" y="5491163"/>
          <p14:tracePt t="14515" x="1957388" y="5505450"/>
          <p14:tracePt t="14527" x="1966913" y="5514975"/>
          <p14:tracePt t="14538" x="1976438" y="5529263"/>
          <p14:tracePt t="14549" x="1981200" y="5538788"/>
          <p14:tracePt t="14560" x="1990725" y="5548313"/>
          <p14:tracePt t="14571" x="2000250" y="5562600"/>
          <p14:tracePt t="14583" x="2009775" y="5572125"/>
          <p14:tracePt t="14594" x="2014538" y="5581650"/>
          <p14:tracePt t="14605" x="2024063" y="5586413"/>
          <p14:tracePt t="14616" x="2038350" y="5595938"/>
          <p14:tracePt t="14628" x="2057400" y="5605463"/>
          <p14:tracePt t="14639" x="2066925" y="5610225"/>
          <p14:tracePt t="14650" x="2071688" y="5610225"/>
          <p14:tracePt t="14662" x="2081213" y="5610225"/>
          <p14:tracePt t="14684" x="2090738" y="5610225"/>
          <p14:tracePt t="14697" x="2095500" y="5610225"/>
          <p14:tracePt t="14706" x="2114550" y="5610225"/>
          <p14:tracePt t="14718" x="2128838" y="5605463"/>
          <p14:tracePt t="14730" x="2147888" y="5605463"/>
          <p14:tracePt t="14740" x="2152650" y="5610225"/>
          <p14:tracePt t="14751" x="2171700" y="5610225"/>
          <p14:tracePt t="14763" x="2185988" y="5610225"/>
          <p14:tracePt t="14774" x="2205038" y="5610225"/>
          <p14:tracePt t="14785" x="2219325" y="5610225"/>
          <p14:tracePt t="14797" x="2243138" y="5610225"/>
          <p14:tracePt t="14808" x="2271713" y="5619750"/>
          <p14:tracePt t="14819" x="2295525" y="5619750"/>
          <p14:tracePt t="14830" x="2328863" y="5619750"/>
          <p14:tracePt t="14841" x="2352675" y="5619750"/>
          <p14:tracePt t="14852" x="2376488" y="5619750"/>
          <p14:tracePt t="14864" x="2409825" y="5619750"/>
          <p14:tracePt t="14875" x="2447925" y="5619750"/>
          <p14:tracePt t="14886" x="2490788" y="5619750"/>
          <p14:tracePt t="14898" x="2533650" y="5619750"/>
          <p14:tracePt t="14909" x="2562225" y="5619750"/>
          <p14:tracePt t="14920" x="2590800" y="5610225"/>
          <p14:tracePt t="14931" x="2605088" y="5605463"/>
          <p14:tracePt t="14943" x="2638425" y="5605463"/>
          <p14:tracePt t="14954" x="2671763" y="5595938"/>
          <p14:tracePt t="14965" x="2705100" y="5586413"/>
          <p14:tracePt t="14976" x="2752725" y="5586413"/>
          <p14:tracePt t="14987" x="2800350" y="5581650"/>
          <p14:tracePt t="14999" x="2833688" y="5572125"/>
          <p14:tracePt t="15010" x="2857500" y="5562600"/>
          <p14:tracePt t="15021" x="2886075" y="5553075"/>
          <p14:tracePt t="15033" x="2900363" y="5548313"/>
          <p14:tracePt t="15044" x="2933700" y="5529263"/>
          <p14:tracePt t="15055" x="2967038" y="5505450"/>
          <p14:tracePt t="15066" x="2981325" y="5495925"/>
          <p14:tracePt t="15078" x="3005138" y="5472113"/>
          <p14:tracePt t="15089" x="3033713" y="5457825"/>
          <p14:tracePt t="15100" x="3038475" y="5438775"/>
          <p14:tracePt t="15112" x="3062288" y="5405438"/>
          <p14:tracePt t="15123" x="3071813" y="5381625"/>
          <p14:tracePt t="15134" x="3081338" y="5357813"/>
          <p14:tracePt t="15146" x="3095625" y="5334000"/>
          <p14:tracePt t="15156" x="3114675" y="5300663"/>
          <p14:tracePt t="15168" x="3138488" y="5262563"/>
          <p14:tracePt t="15180" x="3148013" y="5229225"/>
          <p14:tracePt t="15190" x="3171825" y="5186363"/>
          <p14:tracePt t="15201" x="3181350" y="5143500"/>
          <p14:tracePt t="15213" x="3186113" y="5114925"/>
          <p14:tracePt t="15224" x="3186113" y="5062538"/>
          <p14:tracePt t="15235" x="3195638" y="5024438"/>
          <p14:tracePt t="15247" x="3205163" y="4991100"/>
          <p14:tracePt t="15258" x="3209925" y="4938713"/>
          <p14:tracePt t="15269" x="3209925" y="4891088"/>
          <p14:tracePt t="15280" x="3209925" y="4848225"/>
          <p14:tracePt t="15291" x="3209925" y="4800600"/>
          <p14:tracePt t="15302" x="3209925" y="4752975"/>
          <p14:tracePt t="15314" x="3205163" y="4710113"/>
          <p14:tracePt t="15325" x="3205163" y="4662488"/>
          <p14:tracePt t="15336" x="3186113" y="4605338"/>
          <p14:tracePt t="15348" x="3162300" y="4548188"/>
          <p14:tracePt t="15359" x="3138488" y="4505325"/>
          <p14:tracePt t="15370" x="3105150" y="4457700"/>
          <p14:tracePt t="15381" x="3062288" y="4410075"/>
          <p14:tracePt t="15392" x="3038475" y="4376738"/>
          <p14:tracePt t="15404" x="3005138" y="4333875"/>
          <p14:tracePt t="15415" x="2976563" y="4295775"/>
          <p14:tracePt t="15426" x="2943225" y="4262438"/>
          <p14:tracePt t="15438" x="2900363" y="4219575"/>
          <p14:tracePt t="15449" x="2852738" y="4176713"/>
          <p14:tracePt t="15460" x="2819400" y="4152900"/>
          <p14:tracePt t="15471" x="2752725" y="4114800"/>
          <p14:tracePt t="15482" x="2671763" y="4081463"/>
          <p14:tracePt t="15494" x="2605088" y="4062413"/>
          <p14:tracePt t="15505" x="2524125" y="4048125"/>
          <p14:tracePt t="15517" x="2466975" y="4038600"/>
          <p14:tracePt t="15528" x="2433638" y="4029075"/>
          <p14:tracePt t="15539" x="2409825" y="4029075"/>
          <p14:tracePt t="15550" x="2376488" y="4029075"/>
          <p14:tracePt t="15573" x="2328863" y="4029075"/>
          <p14:tracePt t="15576" x="2276475" y="4038600"/>
          <p14:tracePt t="15584" x="2219325" y="4048125"/>
          <p14:tracePt t="15596" x="2138363" y="4057650"/>
          <p14:tracePt t="15606" x="2081213" y="4062413"/>
          <p14:tracePt t="15618" x="1981200" y="4071938"/>
          <p14:tracePt t="15630" x="1919288" y="4095750"/>
          <p14:tracePt t="15640" x="1876425" y="4105275"/>
          <p14:tracePt t="15651" x="1828800" y="4129088"/>
          <p14:tracePt t="15664" x="1771650" y="4148138"/>
          <p14:tracePt t="15674" x="1728788" y="4162425"/>
          <p14:tracePt t="15685" x="1671638" y="4186238"/>
          <p14:tracePt t="15697" x="1624013" y="4210050"/>
          <p14:tracePt t="15708" x="1581150" y="4233863"/>
          <p14:tracePt t="15719" x="1547813" y="4262438"/>
          <p14:tracePt t="15730" x="1514475" y="4286250"/>
          <p14:tracePt t="15741" x="1481138" y="4310063"/>
          <p14:tracePt t="15764" x="1457325" y="4333875"/>
          <p14:tracePt t="15767" x="1423988" y="4367213"/>
          <p14:tracePt t="15775" x="1385888" y="4410075"/>
          <p14:tracePt t="15786" x="1362075" y="4433888"/>
          <p14:tracePt t="15798" x="1328738" y="4471988"/>
          <p14:tracePt t="15809" x="1295400" y="4514850"/>
          <p14:tracePt t="15820" x="1271588" y="4548188"/>
          <p14:tracePt t="15831" x="1238250" y="4586288"/>
          <p14:tracePt t="15843" x="1204913" y="4638675"/>
          <p14:tracePt t="15854" x="1181100" y="4672013"/>
          <p14:tracePt t="15865" x="1157288" y="4710113"/>
          <p14:tracePt t="15876" x="1123950" y="4767263"/>
          <p14:tracePt t="15887" x="1100138" y="4810125"/>
          <p14:tracePt t="15899" x="1090613" y="4848225"/>
          <p14:tracePt t="15910" x="1071563" y="4900613"/>
          <p14:tracePt t="15922" x="1066800" y="4938713"/>
          <p14:tracePt t="15933" x="1047750" y="4972050"/>
          <p14:tracePt t="15944" x="1033463" y="5024438"/>
          <p14:tracePt t="15955" x="1014413" y="5062538"/>
          <p14:tracePt t="15966" x="1000125" y="5095875"/>
          <p14:tracePt t="15977" x="976313" y="5143500"/>
          <p14:tracePt t="15989" x="966788" y="5186363"/>
          <p14:tracePt t="16000" x="966788" y="5219700"/>
          <p14:tracePt t="16011" x="957263" y="5262563"/>
          <p14:tracePt t="16023" x="957263" y="5291138"/>
          <p14:tracePt t="16034" x="957263" y="5324475"/>
          <p14:tracePt t="16046" x="957263" y="5357813"/>
          <p14:tracePt t="16056" x="966788" y="5391150"/>
          <p14:tracePt t="16068" x="966788" y="5414963"/>
          <p14:tracePt t="16080" x="976313" y="5438775"/>
          <p14:tracePt t="16090" x="981075" y="5467350"/>
          <p14:tracePt t="16102" x="981075" y="5495925"/>
          <p14:tracePt t="16113" x="990600" y="5514975"/>
          <p14:tracePt t="16124" x="990600" y="5538788"/>
          <p14:tracePt t="16135" x="1000125" y="5562600"/>
          <p14:tracePt t="16147" x="1009650" y="5586413"/>
          <p14:tracePt t="16158" x="1023938" y="5605463"/>
          <p14:tracePt t="16169" x="1038225" y="5629275"/>
          <p14:tracePt t="16181" x="1047750" y="5643563"/>
          <p14:tracePt t="16191" x="1066800" y="5653088"/>
          <p14:tracePt t="16203" x="1071563" y="5672138"/>
          <p14:tracePt t="16214" x="1081088" y="5676900"/>
          <p14:tracePt t="16225" x="1090613" y="5676900"/>
          <p14:tracePt t="16236" x="1100138" y="5686425"/>
          <p14:tracePt t="16259" x="1114425" y="5695950"/>
          <p14:tracePt t="16270" x="1123950" y="5695950"/>
          <p14:tracePt t="16282" x="1138238" y="5695950"/>
          <p14:tracePt t="16293" x="1147763" y="5700713"/>
          <p14:tracePt t="16305" x="1157288" y="5700713"/>
          <p14:tracePt t="16316" x="1171575" y="5700713"/>
          <p14:tracePt t="16326" x="1185863" y="5710238"/>
          <p14:tracePt t="16337" x="1214438" y="5710238"/>
          <p14:tracePt t="16349" x="1228725" y="5719763"/>
          <p14:tracePt t="16360" x="1247775" y="5719763"/>
          <p14:tracePt t="16372" x="1262063" y="5729288"/>
          <p14:tracePt t="16394" x="1271588" y="5729288"/>
          <p14:tracePt t="16405" x="1276350" y="5729288"/>
          <p14:tracePt t="16416" x="1285875" y="5729288"/>
          <p14:tracePt t="16428" x="1295400" y="5729288"/>
          <p14:tracePt t="16439" x="1309688" y="5719763"/>
          <p14:tracePt t="16450" x="1328738" y="5719763"/>
          <p14:tracePt t="16461" x="1343025" y="5719763"/>
          <p14:tracePt t="16473" x="1352550" y="5719763"/>
          <p14:tracePt t="16484" x="1362075" y="5719763"/>
          <p14:tracePt t="16496" x="1362075" y="5710238"/>
          <p14:tracePt t="16506" x="1366838" y="5710238"/>
          <p14:tracePt t="16518" x="1366838" y="5700713"/>
          <p14:tracePt t="16540" x="1376363" y="5695950"/>
          <p14:tracePt t="16551" x="1376363" y="5686425"/>
          <p14:tracePt t="16564" x="1376363" y="5672138"/>
          <p14:tracePt t="16574" x="1376363" y="5662613"/>
          <p14:tracePt t="16585" x="1385888" y="5643563"/>
          <p14:tracePt t="16597" x="1385888" y="5619750"/>
          <p14:tracePt t="16608" x="1385888" y="5595938"/>
          <p14:tracePt t="16619" x="1385888" y="5562600"/>
          <p14:tracePt t="16630" x="1385888" y="5529263"/>
          <p14:tracePt t="16641" x="1385888" y="5505450"/>
          <p14:tracePt t="16653" x="1385888" y="5481638"/>
          <p14:tracePt t="16664" x="1385888" y="5448300"/>
          <p14:tracePt t="16675" x="1385888" y="5405438"/>
          <p14:tracePt t="16686" x="1385888" y="5376863"/>
          <p14:tracePt t="16698" x="1385888" y="5343525"/>
          <p14:tracePt t="16709" x="1385888" y="5310188"/>
          <p14:tracePt t="16720" x="1385888" y="5286375"/>
          <p14:tracePt t="16731" x="1376363" y="5262563"/>
          <p14:tracePt t="16743" x="1366838" y="5229225"/>
          <p14:tracePt t="16754" x="1366838" y="5195888"/>
          <p14:tracePt t="16765" x="1362075" y="5153025"/>
          <p14:tracePt t="16776" x="1352550" y="5129213"/>
          <p14:tracePt t="16788" x="1352550" y="5105400"/>
          <p14:tracePt t="16799" x="1343025" y="5072063"/>
          <p14:tracePt t="16810" x="1343025" y="5057775"/>
          <p14:tracePt t="16822" x="1333500" y="5038725"/>
          <p14:tracePt t="16833" x="1333500" y="5024438"/>
          <p14:tracePt t="16844" x="1328738" y="5005388"/>
          <p14:tracePt t="16855" x="1328738" y="4995863"/>
          <p14:tracePt t="16866" x="1319213" y="4991100"/>
          <p14:tracePt t="16878" x="1319213" y="4981575"/>
          <p14:tracePt t="16912" x="1319213" y="4972050"/>
          <p14:tracePt t="16934" x="1319213" y="4967288"/>
          <p14:tracePt t="16946" x="1319213" y="4957763"/>
          <p14:tracePt t="16968" x="1319213" y="4948238"/>
          <p14:tracePt t="16980" x="1319213" y="4938713"/>
          <p14:tracePt t="17013" x="1319213" y="4933950"/>
          <p14:tracePt t="17035" x="1319213" y="4924425"/>
          <p14:tracePt t="17057" x="1309688" y="4924425"/>
          <p14:tracePt t="17069" x="1309688" y="4914900"/>
          <p14:tracePt t="17091" x="1309688" y="4910138"/>
          <p14:tracePt t="17125" x="1309688" y="4900613"/>
          <p14:tracePt t="17226" x="1304925" y="4910138"/>
          <p14:tracePt t="17238" x="1295400" y="4924425"/>
          <p14:tracePt t="17249" x="1285875" y="4938713"/>
          <p14:tracePt t="17260" x="1276350" y="4948238"/>
          <p14:tracePt t="17272" x="1271588" y="4967288"/>
          <p14:tracePt t="17283" x="1271588" y="4991100"/>
          <p14:tracePt t="17294" x="1262063" y="5005388"/>
          <p14:tracePt t="17305" x="1262063" y="5029200"/>
          <p14:tracePt t="17316" x="1252538" y="5048250"/>
          <p14:tracePt t="17328" x="1247775" y="5062538"/>
          <p14:tracePt t="17339" x="1238250" y="5086350"/>
          <p14:tracePt t="17352" x="1228725" y="5114925"/>
          <p14:tracePt t="17361" x="1219200" y="5138738"/>
          <p14:tracePt t="17373" x="1214438" y="5162550"/>
          <p14:tracePt t="17384" x="1204913" y="5195888"/>
          <p14:tracePt t="17395" x="1195388" y="5229225"/>
          <p14:tracePt t="17407" x="1185863" y="5262563"/>
          <p14:tracePt t="17418" x="1185863" y="5291138"/>
          <p14:tracePt t="17430" x="1181100" y="5319713"/>
          <p14:tracePt t="17440" x="1171575" y="5343525"/>
          <p14:tracePt t="17451" x="1171575" y="5367338"/>
          <p14:tracePt t="17464" x="1171575" y="5381625"/>
          <p14:tracePt t="17474" x="1171575" y="5400675"/>
          <p14:tracePt t="17485" x="1162050" y="5414963"/>
          <p14:tracePt t="17497" x="1162050" y="5434013"/>
          <p14:tracePt t="17508" x="1162050" y="5438775"/>
          <p14:tracePt t="17519" x="1162050" y="5457825"/>
          <p14:tracePt t="17541" x="1162050" y="5467350"/>
          <p14:tracePt t="17823" x="1162050" y="5448300"/>
          <p14:tracePt t="17834" x="1171575" y="5438775"/>
          <p14:tracePt t="17845" x="1171575" y="5424488"/>
          <p14:tracePt t="17856" x="1181100" y="5400675"/>
          <p14:tracePt t="17868" x="1181100" y="5381625"/>
          <p14:tracePt t="17880" x="1185863" y="5357813"/>
          <p14:tracePt t="17890" x="1185863" y="5334000"/>
          <p14:tracePt t="17902" x="1185863" y="5310188"/>
          <p14:tracePt t="17914" x="1195388" y="5276850"/>
          <p14:tracePt t="17924" x="1195388" y="5233988"/>
          <p14:tracePt t="17935" x="1195388" y="5210175"/>
          <p14:tracePt t="17947" x="1195388" y="5172075"/>
          <p14:tracePt t="17957" x="1195388" y="5138738"/>
          <p14:tracePt t="17969" x="1195388" y="5114925"/>
          <p14:tracePt t="17980" x="1195388" y="5081588"/>
          <p14:tracePt t="17991" x="1185863" y="5048250"/>
          <p14:tracePt t="18003" x="1185863" y="5024438"/>
          <p14:tracePt t="18014" x="1195388" y="5005388"/>
          <p14:tracePt t="18025" x="1195388" y="4995863"/>
          <p14:tracePt t="18036" x="1195388" y="4981575"/>
          <p14:tracePt t="18048" x="1195388" y="4972050"/>
          <p14:tracePt t="18070" x="1195388" y="4967288"/>
          <p14:tracePt t="18073" x="1195388" y="4948238"/>
          <p14:tracePt t="18081" x="1195388" y="4938713"/>
          <p14:tracePt t="18093" x="1195388" y="4933950"/>
          <p14:tracePt t="18104" x="1195388" y="4914900"/>
          <p14:tracePt t="18126" x="1204913" y="4910138"/>
          <p14:tracePt t="18149" x="1204913" y="4900613"/>
          <p14:tracePt t="18171" x="1214438" y="4900613"/>
          <p14:tracePt t="18183" x="1214438" y="4891088"/>
          <p14:tracePt t="18407" x="1204913" y="4900613"/>
          <p14:tracePt t="18419" x="1204913" y="4914900"/>
          <p14:tracePt t="18431" x="1195388" y="4933950"/>
          <p14:tracePt t="18442" x="1195388" y="4938713"/>
          <p14:tracePt t="18453" x="1195388" y="4957763"/>
          <p14:tracePt t="18464" x="1195388" y="4972050"/>
          <p14:tracePt t="18475" x="1195388" y="4991100"/>
          <p14:tracePt t="18486" x="1195388" y="5005388"/>
          <p14:tracePt t="18498" x="1195388" y="5029200"/>
          <p14:tracePt t="18509" x="1195388" y="5057775"/>
          <p14:tracePt t="18520" x="1195388" y="5081588"/>
          <p14:tracePt t="18532" x="1185863" y="5114925"/>
          <p14:tracePt t="18542" x="1181100" y="5138738"/>
          <p14:tracePt t="18554" x="1181100" y="5162550"/>
          <p14:tracePt t="18565" x="1171575" y="5195888"/>
          <p14:tracePt t="18577" x="1171575" y="5229225"/>
          <p14:tracePt t="18588" x="1171575" y="5253038"/>
          <p14:tracePt t="18599" x="1171575" y="5286375"/>
          <p14:tracePt t="18610" x="1171575" y="5319713"/>
          <p14:tracePt t="18621" x="1162050" y="5348288"/>
          <p14:tracePt t="18633" x="1162050" y="5381625"/>
          <p14:tracePt t="18644" x="1157288" y="5414963"/>
          <p14:tracePt t="18655" x="1157288" y="5438775"/>
          <p14:tracePt t="18666" x="1147763" y="5472113"/>
          <p14:tracePt t="18678" x="1147763" y="5495925"/>
          <p14:tracePt t="18689" x="1147763" y="5514975"/>
          <p14:tracePt t="18700" x="1138238" y="5529263"/>
          <p14:tracePt t="18712" x="1138238" y="5548313"/>
          <p14:tracePt t="19882" x="1138238" y="5538788"/>
          <p14:tracePt t="19893" x="1128713" y="5529263"/>
          <p14:tracePt t="19915" x="1128713" y="5524500"/>
          <p14:tracePt t="19926" x="1128713" y="5505450"/>
          <p14:tracePt t="19949" x="1128713" y="5495925"/>
          <p14:tracePt t="19960" x="1128713" y="5491163"/>
          <p14:tracePt t="19972" x="1128713" y="5481638"/>
          <p14:tracePt t="19983" x="1128713" y="5472113"/>
          <p14:tracePt t="20005" x="1128713" y="5467350"/>
          <p14:tracePt t="20016" x="1123950" y="5467350"/>
          <p14:tracePt t="20039" x="1123950" y="5457825"/>
          <p14:tracePt t="20253" x="1114425" y="5457825"/>
          <p14:tracePt t="20320" x="1104900" y="5457825"/>
          <p14:tracePt t="20354" x="1100138" y="5448300"/>
          <p14:tracePt t="20365" x="1090613" y="5448300"/>
          <p14:tracePt t="20838" x="1100138" y="5448300"/>
          <p14:tracePt t="20860" x="1104900" y="5448300"/>
          <p14:tracePt t="20872" x="1114425" y="5448300"/>
          <p14:tracePt t="20883" x="1128713" y="5448300"/>
          <p14:tracePt t="20894" x="1147763" y="5448300"/>
          <p14:tracePt t="20905" x="1162050" y="5448300"/>
          <p14:tracePt t="20917" x="1181100" y="5448300"/>
          <p14:tracePt t="20928" x="1195388" y="5448300"/>
          <p14:tracePt t="20939" x="1204913" y="5448300"/>
          <p14:tracePt t="20950" x="1219200" y="5448300"/>
          <p14:tracePt t="20961" x="1247775" y="5448300"/>
          <p14:tracePt t="20973" x="1276350" y="5448300"/>
          <p14:tracePt t="20984" x="1319213" y="5457825"/>
          <p14:tracePt t="20995" x="1362075" y="5457825"/>
          <p14:tracePt t="21007" x="1390650" y="5457825"/>
          <p14:tracePt t="21018" x="1433513" y="5457825"/>
          <p14:tracePt t="21029" x="1466850" y="5457825"/>
          <p14:tracePt t="21041" x="1509713" y="5457825"/>
          <p14:tracePt t="21052" x="1538288" y="5457825"/>
          <p14:tracePt t="21063" x="1581150" y="5457825"/>
          <p14:tracePt t="21074" x="1604963" y="5457825"/>
          <p14:tracePt t="21085" x="1628775" y="5448300"/>
          <p14:tracePt t="21097" x="1647825" y="5448300"/>
          <p14:tracePt t="21108" x="1681163" y="5438775"/>
          <p14:tracePt t="21119" x="1719263" y="5438775"/>
          <p14:tracePt t="21131" x="1752600" y="5434013"/>
          <p14:tracePt t="21142" x="1809750" y="5434013"/>
          <p14:tracePt t="21153" x="1852613" y="5434013"/>
          <p14:tracePt t="21165" x="1900238" y="5424488"/>
          <p14:tracePt t="21175" x="1933575" y="5424488"/>
          <p14:tracePt t="21186" x="1976438" y="5424488"/>
          <p14:tracePt t="21199" x="2024063" y="5424488"/>
          <p14:tracePt t="21209" x="2047875" y="5424488"/>
          <p14:tracePt t="21221" x="2090738" y="5434013"/>
          <p14:tracePt t="21232" x="2124075" y="5434013"/>
          <p14:tracePt t="21243" x="2171700" y="5434013"/>
          <p14:tracePt t="21254" x="2219325" y="5434013"/>
          <p14:tracePt t="21266" x="2271713" y="5434013"/>
          <p14:tracePt t="21277" x="2300288" y="5434013"/>
          <p14:tracePt t="21288" x="2328863" y="5434013"/>
          <p14:tracePt t="21299" x="2333625" y="5434013"/>
          <p14:tracePt t="21310" x="2343150" y="5434013"/>
          <p14:tracePt t="21322" x="2352675" y="5434013"/>
          <p14:tracePt t="21333" x="2357438" y="5434013"/>
          <p14:tracePt t="21344" x="2366963" y="5434013"/>
          <p14:tracePt t="21355" x="2376488" y="5434013"/>
          <p14:tracePt t="21367" x="2386013" y="5434013"/>
          <p14:tracePt t="21389" x="2390775" y="5434013"/>
          <p14:tracePt t="21434" x="2400300" y="5434013"/>
          <p14:tracePt t="21456" x="2419350" y="5438775"/>
          <p14:tracePt t="21468" x="2433638" y="5438775"/>
          <p14:tracePt t="21479" x="2476500" y="5438775"/>
          <p14:tracePt t="21490" x="2505075" y="5434013"/>
          <p14:tracePt t="21502" x="2533650" y="5434013"/>
          <p14:tracePt t="21513" x="2547938" y="5434013"/>
          <p14:tracePt t="21524" x="2557463" y="5434013"/>
          <p14:tracePt t="21535" x="2562225" y="5434013"/>
          <p14:tracePt t="21547" x="2581275" y="5424488"/>
          <p14:tracePt t="21558" x="2590800" y="5414963"/>
          <p14:tracePt t="21569" x="2595563" y="5414963"/>
          <p14:tracePt t="21582" x="2624138" y="5405438"/>
          <p14:tracePt t="21592" x="2652713" y="5391150"/>
          <p14:tracePt t="21603" x="2686050" y="5381625"/>
          <p14:tracePt t="21615" x="2719388" y="5367338"/>
          <p14:tracePt t="21625" x="2752725" y="5348288"/>
          <p14:tracePt t="21636" x="2786063" y="5334000"/>
          <p14:tracePt t="21648" x="2809875" y="5319713"/>
          <p14:tracePt t="21659" x="2833688" y="5300663"/>
          <p14:tracePt t="21670" x="2867025" y="5276850"/>
          <p14:tracePt t="21682" x="2886075" y="5262563"/>
          <p14:tracePt t="21693" x="2914650" y="5243513"/>
          <p14:tracePt t="21704" x="2947988" y="5229225"/>
          <p14:tracePt t="21715" x="2967038" y="5210175"/>
          <p14:tracePt t="21727" x="2981325" y="5200650"/>
          <p14:tracePt t="21738" x="3000375" y="5176838"/>
          <p14:tracePt t="21749" x="3005138" y="5172075"/>
          <p14:tracePt t="21760" x="3014663" y="5143500"/>
          <p14:tracePt t="21771" x="3024188" y="5129213"/>
          <p14:tracePt t="21783" x="3024188" y="5119688"/>
          <p14:tracePt t="21794" x="3033713" y="5105400"/>
          <p14:tracePt t="21805" x="3033713" y="5095875"/>
          <p14:tracePt t="21817" x="3033713" y="5086350"/>
          <p14:tracePt t="21828" x="3033713" y="5081588"/>
          <p14:tracePt t="21839" x="3033713" y="5072063"/>
          <p14:tracePt t="21861" x="3024188" y="5062538"/>
          <p14:tracePt t="21873" x="3014663" y="5057775"/>
          <p14:tracePt t="21884" x="3005138" y="5048250"/>
          <p14:tracePt t="21895" x="3000375" y="5038725"/>
          <p14:tracePt t="21906" x="2990850" y="5029200"/>
          <p14:tracePt t="21918" x="2981325" y="5024438"/>
          <p14:tracePt t="21929" x="2976563" y="5014913"/>
          <p14:tracePt t="21940" x="2957513" y="5005388"/>
          <p14:tracePt t="21952" x="2947988" y="4995863"/>
          <p14:tracePt t="21963" x="2933700" y="4995863"/>
          <p14:tracePt t="21974" x="2914650" y="4991100"/>
          <p14:tracePt t="21985" x="2909888" y="4981575"/>
          <p14:tracePt t="21996" x="2890838" y="4972050"/>
          <p14:tracePt t="22008" x="2876550" y="4972050"/>
          <p14:tracePt t="22019" x="2852738" y="4967288"/>
          <p14:tracePt t="22031" x="2819400" y="4957763"/>
          <p14:tracePt t="22041" x="2776538" y="4948238"/>
          <p14:tracePt t="22053" x="2743200" y="4938713"/>
          <p14:tracePt t="22065" x="2719388" y="4933950"/>
          <p14:tracePt t="22075" x="2695575" y="4924425"/>
          <p14:tracePt t="22086" x="2662238" y="4910138"/>
          <p14:tracePt t="22099" x="2628900" y="4891088"/>
          <p14:tracePt t="22109" x="2605088" y="4881563"/>
          <p14:tracePt t="22120" x="2571750" y="4867275"/>
          <p14:tracePt t="22132" x="2524125" y="4848225"/>
          <p14:tracePt t="22143" x="2481263" y="4833938"/>
          <p14:tracePt t="22154" x="2424113" y="4810125"/>
          <p14:tracePt t="22165" x="2352675" y="4791075"/>
          <p14:tracePt t="22177" x="2276475" y="4776788"/>
          <p14:tracePt t="22188" x="2185988" y="4762500"/>
          <p14:tracePt t="22199" x="2138363" y="4743450"/>
          <p14:tracePt t="22210" x="2114550" y="4733925"/>
          <p14:tracePt t="22221" x="2081213" y="4733925"/>
          <p14:tracePt t="22233" x="2033588" y="4733925"/>
          <p14:tracePt t="22244" x="2000250" y="4733925"/>
          <p14:tracePt t="22256" x="1981200" y="4733925"/>
          <p14:tracePt t="22267" x="1976438" y="4743450"/>
          <p14:tracePt t="22278" x="1966913" y="4752975"/>
          <p14:tracePt t="22289" x="1947863" y="4762500"/>
          <p14:tracePt t="22300" x="1943100" y="4776788"/>
          <p14:tracePt t="22312" x="1924050" y="4791075"/>
          <p14:tracePt t="22323" x="1909763" y="4800600"/>
          <p14:tracePt t="22334" x="1890713" y="4819650"/>
          <p14:tracePt t="22345" x="1866900" y="4833938"/>
          <p14:tracePt t="22356" x="1862138" y="4848225"/>
          <p14:tracePt t="22368" x="1843088" y="4867275"/>
          <p14:tracePt t="22379" x="1833563" y="4876800"/>
          <p14:tracePt t="22390" x="1828800" y="4891088"/>
          <p14:tracePt t="22401" x="1828800" y="4910138"/>
          <p14:tracePt t="22413" x="1819275" y="4924425"/>
          <p14:tracePt t="22424" x="1819275" y="4938713"/>
          <p14:tracePt t="22435" x="1809750" y="4967288"/>
          <p14:tracePt t="22446" x="1809750" y="4981575"/>
          <p14:tracePt t="22458" x="1809750" y="4995863"/>
          <p14:tracePt t="22469" x="1809750" y="5014913"/>
          <p14:tracePt t="22481" x="1809750" y="5038725"/>
          <p14:tracePt t="22491" x="1800225" y="5062538"/>
          <p14:tracePt t="22503" x="1800225" y="5081588"/>
          <p14:tracePt t="22515" x="1800225" y="5105400"/>
          <p14:tracePt t="22526" x="1800225" y="5129213"/>
          <p14:tracePt t="22536" x="1800225" y="5143500"/>
          <p14:tracePt t="22549" x="1800225" y="5172075"/>
          <p14:tracePt t="22559" x="1809750" y="5186363"/>
          <p14:tracePt t="22570" x="1819275" y="5200650"/>
          <p14:tracePt t="22582" x="1828800" y="5229225"/>
          <p14:tracePt t="22593" x="1833563" y="5243513"/>
          <p14:tracePt t="22604" x="1852613" y="5262563"/>
          <p14:tracePt t="22615" x="1866900" y="5276850"/>
          <p14:tracePt t="22627" x="1885950" y="5291138"/>
          <p14:tracePt t="22638" x="1900238" y="5300663"/>
          <p14:tracePt t="22649" x="1919288" y="5310188"/>
          <p14:tracePt t="22660" x="1924050" y="5324475"/>
          <p14:tracePt t="22671" x="1933575" y="5324475"/>
          <p14:tracePt t="22683" x="1947863" y="5334000"/>
          <p14:tracePt t="22694" x="1957388" y="5343525"/>
          <p14:tracePt t="22705" x="1966913" y="5348288"/>
          <p14:tracePt t="22717" x="1981200" y="5348288"/>
          <p14:tracePt t="22728" x="2000250" y="5357813"/>
          <p14:tracePt t="22739" x="2033588" y="5357813"/>
          <p14:tracePt t="22750" x="2057400" y="5367338"/>
          <p14:tracePt t="22762" x="2105025" y="5367338"/>
          <p14:tracePt t="22773" x="2152650" y="5376863"/>
          <p14:tracePt t="22784" x="2195513" y="5381625"/>
          <p14:tracePt t="22795" x="2243138" y="5391150"/>
          <p14:tracePt t="22806" x="2276475" y="5391150"/>
          <p14:tracePt t="22818" x="2309813" y="5400675"/>
          <p14:tracePt t="22829" x="2343150" y="5400675"/>
          <p14:tracePt t="22840" x="2376488" y="5400675"/>
          <p14:tracePt t="22851" x="2409825" y="5391150"/>
          <p14:tracePt t="22863" x="2433638" y="5381625"/>
          <p14:tracePt t="22874" x="2476500" y="5381625"/>
          <p14:tracePt t="22885" x="2514600" y="5376863"/>
          <p14:tracePt t="22896" x="2538413" y="5367338"/>
          <p14:tracePt t="22908" x="2562225" y="5357813"/>
          <p14:tracePt t="22919" x="2590800" y="5357813"/>
          <p14:tracePt t="22930" x="2614613" y="5348288"/>
          <p14:tracePt t="22941" x="2647950" y="5334000"/>
          <p14:tracePt t="22953" x="2695575" y="5319713"/>
          <p14:tracePt t="22965" x="2738438" y="5300663"/>
          <p14:tracePt t="22975" x="2795588" y="5276850"/>
          <p14:tracePt t="22987" x="2867025" y="5243513"/>
          <p14:tracePt t="22999" x="2900363" y="5229225"/>
          <p14:tracePt t="23009" x="2967038" y="5195888"/>
          <p14:tracePt t="23020" x="3005138" y="5176838"/>
          <p14:tracePt t="23032" x="3048000" y="5162550"/>
          <p14:tracePt t="23043" x="3071813" y="5153025"/>
          <p14:tracePt t="23054" x="3095625" y="5129213"/>
          <p14:tracePt t="23066" x="3114675" y="5114925"/>
          <p14:tracePt t="23076" x="3128963" y="5086350"/>
          <p14:tracePt t="23088" x="3128963" y="5062538"/>
          <p14:tracePt t="23099" x="3138488" y="5029200"/>
          <p14:tracePt t="23110" x="3148013" y="4995863"/>
          <p14:tracePt t="23121" x="3148013" y="4967288"/>
          <p14:tracePt t="23133" x="3138488" y="4924425"/>
          <p14:tracePt t="23144" x="3138488" y="4891088"/>
          <p14:tracePt t="23156" x="3128963" y="4848225"/>
          <p14:tracePt t="23167" x="3128963" y="4824413"/>
          <p14:tracePt t="23178" x="3114675" y="4791075"/>
          <p14:tracePt t="23189" x="3105150" y="4776788"/>
          <p14:tracePt t="23200" x="3090863" y="4752975"/>
          <p14:tracePt t="23211" x="3081338" y="4743450"/>
          <p14:tracePt t="23223" x="3071813" y="4729163"/>
          <p14:tracePt t="23234" x="3062288" y="4719638"/>
          <p14:tracePt t="23245" x="3048000" y="4719638"/>
          <p14:tracePt t="23256" x="3038475" y="4710113"/>
          <p14:tracePt t="23268" x="3024188" y="4710113"/>
          <p14:tracePt t="23279" x="3005138" y="4705350"/>
          <p14:tracePt t="23290" x="3000375" y="4705350"/>
          <p14:tracePt t="23301" x="2967038" y="4695825"/>
          <p14:tracePt t="23313" x="2924175" y="4695825"/>
          <p14:tracePt t="23324" x="2857500" y="4676775"/>
          <p14:tracePt t="23335" x="2786063" y="4672013"/>
          <p14:tracePt t="23347" x="2719388" y="4672013"/>
          <p14:tracePt t="23358" x="2628900" y="4662488"/>
          <p14:tracePt t="23369" x="2571750" y="4662488"/>
          <p14:tracePt t="23380" x="2514600" y="4662488"/>
          <p14:tracePt t="23392" x="2490788" y="4662488"/>
          <p14:tracePt t="23403" x="2457450" y="4662488"/>
          <p14:tracePt t="23415" x="2443163" y="4662488"/>
          <p14:tracePt t="23425" x="2419350" y="4662488"/>
          <p14:tracePt t="23436" x="2390775" y="4672013"/>
          <p14:tracePt t="23449" x="2366963" y="4676775"/>
          <p14:tracePt t="23459" x="2328863" y="4686300"/>
          <p14:tracePt t="23471" x="2295525" y="4695825"/>
          <p14:tracePt t="23482" x="2243138" y="4719638"/>
          <p14:tracePt t="23493" x="2214563" y="4733925"/>
          <p14:tracePt t="23504" x="2181225" y="4743450"/>
          <p14:tracePt t="23516" x="2162175" y="4762500"/>
          <p14:tracePt t="23526" x="2138363" y="4767263"/>
          <p14:tracePt t="23538" x="2124075" y="4776788"/>
          <p14:tracePt t="23549" x="2105025" y="4791075"/>
          <p14:tracePt t="23560" x="2090738" y="4800600"/>
          <p14:tracePt t="23571" x="2066925" y="4810125"/>
          <p14:tracePt t="23583" x="2047875" y="4824413"/>
          <p14:tracePt t="23594" x="2038350" y="4833938"/>
          <p14:tracePt t="23605" x="2033588" y="4848225"/>
          <p14:tracePt t="23617" x="2024063" y="4857750"/>
          <p14:tracePt t="23628" x="2014538" y="4876800"/>
          <p14:tracePt t="23639" x="2014538" y="4881563"/>
          <p14:tracePt t="23650" x="2009775" y="4910138"/>
          <p14:tracePt t="23662" x="2000250" y="4914900"/>
          <p14:tracePt t="23673" x="1990725" y="4938713"/>
          <p14:tracePt t="23684" x="1981200" y="4957763"/>
          <p14:tracePt t="23695" x="1976438" y="4972050"/>
          <p14:tracePt t="23707" x="1966913" y="4995863"/>
          <p14:tracePt t="23718" x="1966913" y="5005388"/>
          <p14:tracePt t="23729" x="1966913" y="5029200"/>
          <p14:tracePt t="23741" x="1966913" y="5038725"/>
          <p14:tracePt t="23751" x="1966913" y="5057775"/>
          <p14:tracePt t="23763" x="1966913" y="5072063"/>
          <p14:tracePt t="23774" x="1966913" y="5086350"/>
          <p14:tracePt t="23785" x="1966913" y="5105400"/>
          <p14:tracePt t="23797" x="1966913" y="5119688"/>
          <p14:tracePt t="23808" x="1966913" y="5138738"/>
          <p14:tracePt t="23819" x="1966913" y="5143500"/>
          <p14:tracePt t="23830" x="1966913" y="5162550"/>
          <p14:tracePt t="23842" x="1966913" y="5172075"/>
          <p14:tracePt t="23853" x="1966913" y="5176838"/>
          <p14:tracePt t="23875" x="1966913" y="5186363"/>
          <p14:tracePt t="23886" x="1976438" y="5195888"/>
          <p14:tracePt t="23898" x="1976438" y="5200650"/>
          <p14:tracePt t="23909" x="1976438" y="5210175"/>
          <p14:tracePt t="23920" x="1976438" y="5229225"/>
          <p14:tracePt t="23933" x="1981200" y="5233988"/>
          <p14:tracePt t="23943" x="1981200" y="5243513"/>
          <p14:tracePt t="23954" x="1990725" y="5253038"/>
          <p14:tracePt t="23966" x="1990725" y="5262563"/>
          <p14:tracePt t="23977" x="2000250" y="5267325"/>
          <p14:tracePt t="23988" x="2009775" y="5276850"/>
          <p14:tracePt t="24000" x="2024063" y="5276850"/>
          <p14:tracePt t="24010" x="2033588" y="5286375"/>
          <p14:tracePt t="24022" x="2038350" y="5291138"/>
          <p14:tracePt t="24033" x="2047875" y="5291138"/>
          <p14:tracePt t="24044" x="2057400" y="5300663"/>
          <p14:tracePt t="24055" x="2071688" y="5310188"/>
          <p14:tracePt t="24066" x="2090738" y="5319713"/>
          <p14:tracePt t="24078" x="2105025" y="5324475"/>
          <p14:tracePt t="24089" x="2114550" y="5334000"/>
          <p14:tracePt t="24100" x="2128838" y="5334000"/>
          <p14:tracePt t="24111" x="2138363" y="5343525"/>
          <p14:tracePt t="24123" x="2147888" y="5343525"/>
          <p14:tracePt t="24134" x="2162175" y="5348288"/>
          <p14:tracePt t="24145" x="2171700" y="5348288"/>
          <p14:tracePt t="24156" x="2185988" y="5357813"/>
          <p14:tracePt t="24168" x="2214563" y="5367338"/>
          <p14:tracePt t="24179" x="2238375" y="5376863"/>
          <p14:tracePt t="24190" x="2271713" y="5376863"/>
          <p14:tracePt t="24202" x="2295525" y="5381625"/>
          <p14:tracePt t="24213" x="2319338" y="5381625"/>
          <p14:tracePt t="24224" x="2343150" y="5391150"/>
          <p14:tracePt t="24235" x="2366963" y="5391150"/>
          <p14:tracePt t="24246" x="2400300" y="5391150"/>
          <p14:tracePt t="24258" x="2424113" y="5391150"/>
          <p14:tracePt t="24269" x="2457450" y="5400675"/>
          <p14:tracePt t="24281" x="2481263" y="5400675"/>
          <p14:tracePt t="24291" x="2505075" y="5400675"/>
          <p14:tracePt t="24303" x="2538413" y="5391150"/>
          <p14:tracePt t="24314" x="2571750" y="5391150"/>
          <p14:tracePt t="24325" x="2590800" y="5391150"/>
          <p14:tracePt t="24336" x="2614613" y="5391150"/>
          <p14:tracePt t="24348" x="2647950" y="5381625"/>
          <p14:tracePt t="24359" x="2681288" y="5381625"/>
          <p14:tracePt t="24370" x="2719388" y="5376863"/>
          <p14:tracePt t="24382" x="2771775" y="5367338"/>
          <p14:tracePt t="24393" x="2795588" y="5357813"/>
          <p14:tracePt t="24404" x="2843213" y="5343525"/>
          <p14:tracePt t="24416" x="2876550" y="5324475"/>
          <p14:tracePt t="24427" x="2900363" y="5319713"/>
          <p14:tracePt t="24438" x="2914650" y="5300663"/>
          <p14:tracePt t="24450" x="2933700" y="5291138"/>
          <p14:tracePt t="24460" x="2943225" y="5286375"/>
          <p14:tracePt t="24471" x="2947988" y="5276850"/>
          <p14:tracePt t="24483" x="2957513" y="5262563"/>
          <p14:tracePt t="24494" x="2967038" y="5253038"/>
          <p14:tracePt t="24505" x="2976563" y="5253038"/>
          <p14:tracePt t="24516" x="2981325" y="5233988"/>
          <p14:tracePt t="24528" x="2990850" y="5229225"/>
          <p14:tracePt t="24539" x="2990850" y="5219700"/>
          <p14:tracePt t="24550" x="3000375" y="5210175"/>
          <p14:tracePt t="24562" x="3000375" y="5200650"/>
          <p14:tracePt t="24573" x="3005138" y="5195888"/>
          <p14:tracePt t="24585" x="3005138" y="5186363"/>
          <p14:tracePt t="24595" x="3005138" y="5176838"/>
          <p14:tracePt t="24607" x="3000375" y="5172075"/>
          <p14:tracePt t="24618" x="3000375" y="5162550"/>
          <p14:tracePt t="24640" x="2990850" y="5153025"/>
          <p14:tracePt t="24652" x="2990850" y="5143500"/>
          <p14:tracePt t="24663" x="2981325" y="5138738"/>
          <p14:tracePt t="24674" x="2976563" y="5129213"/>
          <p14:tracePt t="24685" x="2976563" y="5119688"/>
          <p14:tracePt t="24697" x="2957513" y="5114925"/>
          <p14:tracePt t="24708" x="2947988" y="5105400"/>
          <p14:tracePt t="24719" x="2943225" y="5095875"/>
          <p14:tracePt t="24730" x="2933700" y="5086350"/>
          <p14:tracePt t="24742" x="2914650" y="5081588"/>
          <p14:tracePt t="24764" x="2909888" y="5081588"/>
          <p14:tracePt t="24809" x="2900363" y="5081588"/>
          <p14:tracePt t="24832" x="2890838" y="5072063"/>
          <p14:tracePt t="24854" x="2886075" y="5072063"/>
          <p14:tracePt t="24877" x="2876550" y="5062538"/>
          <p14:tracePt t="24888" x="2867025" y="5062538"/>
          <p14:tracePt t="24900" x="2852738" y="5057775"/>
          <p14:tracePt t="24910" x="2833688" y="5057775"/>
          <p14:tracePt t="24922" x="2819400" y="5048250"/>
          <p14:tracePt t="24934" x="2800350" y="5048250"/>
          <p14:tracePt t="24944" x="2786063" y="5038725"/>
          <p14:tracePt t="24955" x="2771775" y="5038725"/>
          <p14:tracePt t="24966" x="2752725" y="5029200"/>
          <p14:tracePt t="24978" x="2709863" y="5029200"/>
          <p14:tracePt t="24989" x="2681288" y="5024438"/>
          <p14:tracePt t="25000" x="2662238" y="5024438"/>
          <p14:tracePt t="25012" x="2647950" y="5024438"/>
          <p14:tracePt t="25023" x="2638425" y="5024438"/>
          <p14:tracePt t="25034" x="2628900" y="5024438"/>
          <p14:tracePt t="25057" x="2624138" y="5024438"/>
          <p14:tracePt t="25090" x="2614613" y="5029200"/>
          <p14:tracePt t="25113" x="2605088" y="5029200"/>
          <p14:tracePt t="25135" x="2605088" y="5038725"/>
          <p14:tracePt t="25349" x="2595563" y="5038725"/>
          <p14:tracePt t="26755" x="2590800" y="5048250"/>
          <p14:tracePt t="26778" x="2590800" y="5057775"/>
          <p14:tracePt t="26789" x="2581275" y="5057775"/>
          <p14:tracePt t="26800" x="2581275" y="5062538"/>
          <p14:tracePt t="26823" x="2581275" y="5072063"/>
          <p14:tracePt t="26834" x="2571750" y="5086350"/>
          <p14:tracePt t="26846" x="2571750" y="5095875"/>
          <p14:tracePt t="26857" x="2571750" y="5105400"/>
          <p14:tracePt t="26868" x="2571750" y="5114925"/>
          <p14:tracePt t="26879" x="2571750" y="5119688"/>
          <p14:tracePt t="26890" x="2571750" y="5129213"/>
          <p14:tracePt t="26901" x="2581275" y="5143500"/>
          <p14:tracePt t="26913" x="2590800" y="5153025"/>
          <p14:tracePt t="26924" x="2595563" y="5172075"/>
          <p14:tracePt t="26935" x="2614613" y="5176838"/>
          <p14:tracePt t="26947" x="2624138" y="5186363"/>
          <p14:tracePt t="26958" x="2638425" y="5195888"/>
          <p14:tracePt t="26969" x="2671763" y="5200650"/>
          <p14:tracePt t="26980" x="2709863" y="5210175"/>
          <p14:tracePt t="26992" x="2752725" y="5219700"/>
          <p14:tracePt t="27003" x="2786063" y="5219700"/>
          <p14:tracePt t="27014" x="2828925" y="5219700"/>
          <p14:tracePt t="27025" x="2867025" y="5219700"/>
          <p14:tracePt t="27036" x="2890838" y="5219700"/>
          <p14:tracePt t="27048" x="2924175" y="5219700"/>
          <p14:tracePt t="27059" x="2957513" y="5210175"/>
          <p14:tracePt t="27070" x="2976563" y="5210175"/>
          <p14:tracePt t="27082" x="3005138" y="5200650"/>
          <p14:tracePt t="27093" x="3038475" y="5195888"/>
          <p14:tracePt t="27104" x="3062288" y="5176838"/>
          <p14:tracePt t="27116" x="3095625" y="5162550"/>
          <p14:tracePt t="27127" x="3128963" y="5143500"/>
          <p14:tracePt t="27138" x="3152775" y="5138738"/>
          <p14:tracePt t="27150" x="3171825" y="5114925"/>
          <p14:tracePt t="27160" x="3186113" y="5095875"/>
          <p14:tracePt t="27172" x="3195638" y="5081588"/>
          <p14:tracePt t="27184" x="3205163" y="5062538"/>
          <p14:tracePt t="27194" x="3219450" y="5038725"/>
          <p14:tracePt t="27206" x="3228975" y="5024438"/>
          <p14:tracePt t="27217" x="3228975" y="4995863"/>
          <p14:tracePt t="27228" x="3238500" y="4972050"/>
          <p14:tracePt t="27239" x="3243263" y="4938713"/>
          <p14:tracePt t="27250" x="3243263" y="4914900"/>
          <p14:tracePt t="27262" x="3238500" y="4891088"/>
          <p14:tracePt t="27273" x="3228975" y="4857750"/>
          <p14:tracePt t="27284" x="3219450" y="4833938"/>
          <p14:tracePt t="27295" x="3205163" y="4800600"/>
          <p14:tracePt t="27307" x="3186113" y="4767263"/>
          <p14:tracePt t="27318" x="3171825" y="4752975"/>
          <p14:tracePt t="27329" x="3152775" y="4729163"/>
          <p14:tracePt t="27340" x="3138488" y="4705350"/>
          <p14:tracePt t="27352" x="3128963" y="4686300"/>
          <p14:tracePt t="27363" x="3119438" y="4672013"/>
          <p14:tracePt t="27374" x="3114675" y="4662488"/>
          <p14:tracePt t="27408" x="3114675" y="4652963"/>
          <p14:tracePt t="27430" x="3105150" y="4652963"/>
          <p14:tracePt t="28319" x="3105150" y="4662488"/>
          <p14:tracePt t="28342" x="3095625" y="4662488"/>
          <p14:tracePt t="28364" x="3090863" y="4672013"/>
          <p14:tracePt t="28375" x="3081338" y="4672013"/>
          <p14:tracePt t="28386" x="3071813" y="4672013"/>
          <p14:tracePt t="28398" x="3062288" y="4676775"/>
          <p14:tracePt t="28409" x="3057525" y="4676775"/>
          <p14:tracePt t="28690" x="3048000" y="4676775"/>
          <p14:tracePt t="28724" x="3057525" y="4686300"/>
          <p14:tracePt t="28758" x="3048000" y="4686300"/>
          <p14:tracePt t="28803" x="3057525" y="4686300"/>
          <p14:tracePt t="28814" x="3062288" y="4686300"/>
          <p14:tracePt t="28825" x="3071813" y="4686300"/>
          <p14:tracePt t="28848" x="3081338" y="4686300"/>
          <p14:tracePt t="28870" x="3090863" y="4686300"/>
          <p14:tracePt t="28881" x="3090863" y="4676775"/>
          <p14:tracePt t="28904" x="3095625" y="4676775"/>
          <p14:tracePt t="28927" x="3105150" y="4676775"/>
          <p14:tracePt t="28960" x="3114675" y="4676775"/>
          <p14:tracePt t="28994" x="3114675" y="4672013"/>
          <p14:tracePt t="29039" x="3119438" y="4672013"/>
          <p14:tracePt t="29129" x="3128963" y="4672013"/>
          <p14:tracePt t="29185" x="3138488" y="4672013"/>
          <p14:tracePt t="29219" x="3148013" y="4672013"/>
          <p14:tracePt t="29264" x="3152775" y="4672013"/>
          <p14:tracePt t="29286" x="3162300" y="4672013"/>
          <p14:tracePt t="29321" x="3171825" y="4672013"/>
          <p14:tracePt t="29332" x="3181350" y="4672013"/>
          <p14:tracePt t="29354" x="3186113" y="4672013"/>
          <p14:tracePt t="29365" x="3195638" y="4672013"/>
          <p14:tracePt t="29377" x="3209925" y="4672013"/>
          <p14:tracePt t="29388" x="3238500" y="4676775"/>
          <p14:tracePt t="29399" x="3267075" y="4676775"/>
          <p14:tracePt t="29410" x="3295650" y="4676775"/>
          <p14:tracePt t="29422" x="3324225" y="4686300"/>
          <p14:tracePt t="29433" x="3352800" y="4695825"/>
          <p14:tracePt t="29444" x="3376613" y="4705350"/>
          <p14:tracePt t="29455" x="3386138" y="4705350"/>
          <p14:tracePt t="29468" x="3400425" y="4705350"/>
          <p14:tracePt t="29478" x="3414713" y="4710113"/>
          <p14:tracePt t="29489" x="3424238" y="4710113"/>
          <p14:tracePt t="29502" x="3433763" y="4710113"/>
          <p14:tracePt t="29512" x="3443288" y="4710113"/>
          <p14:tracePt t="29523" x="3448050" y="4710113"/>
          <p14:tracePt t="33269" x="3471863" y="4719638"/>
          <p14:tracePt t="33281" x="3481388" y="4729163"/>
          <p14:tracePt t="33292" x="3505200" y="4733925"/>
          <p14:tracePt t="33303" x="3557588" y="4743450"/>
          <p14:tracePt t="33314" x="3662363" y="4776788"/>
          <p14:tracePt t="33326" x="3752850" y="4800600"/>
          <p14:tracePt t="33337" x="3819525" y="4819650"/>
          <p14:tracePt t="33348" x="3924300" y="4833938"/>
          <p14:tracePt t="33359" x="4000500" y="4848225"/>
          <p14:tracePt t="33370" x="4105275" y="4867275"/>
          <p14:tracePt t="33382" x="4162425" y="4876800"/>
          <p14:tracePt t="33393" x="4219575" y="4891088"/>
          <p14:tracePt t="33404" x="4252913" y="4891088"/>
          <p14:tracePt t="33416" x="4300538" y="4900613"/>
          <p14:tracePt t="33427" x="4333875" y="4900613"/>
          <p14:tracePt t="33438" x="4381500" y="4900613"/>
          <p14:tracePt t="33449" x="4438650" y="4900613"/>
          <p14:tracePt t="33460" x="4481513" y="4900613"/>
          <p14:tracePt t="33472" x="4524375" y="4900613"/>
          <p14:tracePt t="33483" x="4548188" y="4900613"/>
          <p14:tracePt t="33494" x="4581525" y="4900613"/>
          <p14:tracePt t="33506" x="4605338" y="4900613"/>
          <p14:tracePt t="33517" x="4652963" y="4900613"/>
          <p14:tracePt t="33528" x="4676775" y="4900613"/>
          <p14:tracePt t="33539" x="4710113" y="4900613"/>
          <p14:tracePt t="33551" x="4729163" y="4900613"/>
          <p14:tracePt t="33562" x="4719638" y="4910138"/>
          <p14:tracePt t="33888" x="4733925" y="4910138"/>
          <p14:tracePt t="33899" x="4743450" y="4910138"/>
          <p14:tracePt t="33911" x="4767263" y="4910138"/>
          <p14:tracePt t="33922" x="4791075" y="4910138"/>
          <p14:tracePt t="33933" x="4800600" y="4910138"/>
          <p14:tracePt t="33944" x="4810125" y="4910138"/>
          <p14:tracePt t="33955" x="4824413" y="4910138"/>
          <p14:tracePt t="33967" x="4833938" y="4910138"/>
          <p14:tracePt t="33978" x="4848225" y="4910138"/>
          <p14:tracePt t="33989" x="4857750" y="4914900"/>
          <p14:tracePt t="34001" x="4876800" y="4914900"/>
          <p14:tracePt t="34012" x="4891088" y="4914900"/>
          <p14:tracePt t="34023" x="4924425" y="4924425"/>
          <p14:tracePt t="34034" x="4972050" y="4933950"/>
          <p14:tracePt t="34045" x="5005388" y="4938713"/>
          <p14:tracePt t="34057" x="5081588" y="4938713"/>
          <p14:tracePt t="34069" x="5138738" y="4948238"/>
          <p14:tracePt t="34079" x="5172075" y="4957763"/>
          <p14:tracePt t="34091" x="5200650" y="4957763"/>
          <p14:tracePt t="34103" x="5229225" y="4957763"/>
          <p14:tracePt t="34113" x="5253038" y="4957763"/>
          <p14:tracePt t="34124" x="5286375" y="4957763"/>
          <p14:tracePt t="34137" x="5310188" y="4957763"/>
          <p14:tracePt t="34147" x="5319713" y="4957763"/>
          <p14:tracePt t="34170" x="5324475" y="4957763"/>
          <p14:tracePt t="34192" x="5334000" y="4957763"/>
          <p14:tracePt t="34462" x="5324475" y="4967288"/>
          <p14:tracePt t="34484" x="5319713" y="4972050"/>
          <p14:tracePt t="34496" x="5310188" y="4972050"/>
          <p14:tracePt t="34507" x="5300663" y="4972050"/>
          <p14:tracePt t="34518" x="5300663" y="4981575"/>
          <p14:tracePt t="34529" x="5291138" y="4991100"/>
          <p14:tracePt t="34540" x="5291138" y="4995863"/>
          <p14:tracePt t="34553" x="5291138" y="5005388"/>
          <p14:tracePt t="34563" x="5286375" y="5024438"/>
          <p14:tracePt t="34574" x="5286375" y="5038725"/>
          <p14:tracePt t="34586" x="5286375" y="5048250"/>
          <p14:tracePt t="34597" x="5286375" y="5072063"/>
          <p14:tracePt t="34608" x="5286375" y="5086350"/>
          <p14:tracePt t="34620" x="5286375" y="5105400"/>
          <p14:tracePt t="34631" x="5286375" y="5119688"/>
          <p14:tracePt t="34642" x="5286375" y="5138738"/>
          <p14:tracePt t="34653" x="5286375" y="5143500"/>
          <p14:tracePt t="34665" x="5286375" y="5153025"/>
          <p14:tracePt t="34676" x="5286375" y="5162550"/>
          <p14:tracePt t="34687" x="5286375" y="5172075"/>
          <p14:tracePt t="35486" x="5276850" y="5195888"/>
          <p14:tracePt t="35497" x="5267325" y="5200650"/>
          <p14:tracePt t="35508" x="5267325" y="5210175"/>
          <p14:tracePt t="35520" x="5267325" y="5219700"/>
          <p14:tracePt t="35531" x="5267325" y="5233988"/>
          <p14:tracePt t="35542" x="5267325" y="5243513"/>
          <p14:tracePt t="35553" x="5276850" y="5262563"/>
          <p14:tracePt t="35564" x="5276850" y="5276850"/>
          <p14:tracePt t="35575" x="5276850" y="5286375"/>
          <p14:tracePt t="35587" x="5276850" y="5291138"/>
          <p14:tracePt t="35598" x="5276850" y="5300663"/>
          <p14:tracePt t="35621" x="5276850" y="5310188"/>
          <p14:tracePt t="35733" x="5286375" y="5310188"/>
          <p14:tracePt t="35756" x="5291138" y="5310188"/>
          <p14:tracePt t="35767" x="5291138" y="5300663"/>
          <p14:tracePt t="35778" x="5300663" y="5300663"/>
          <p14:tracePt t="35790" x="5310188" y="5291138"/>
          <p14:tracePt t="35812" x="5310188" y="5286375"/>
          <p14:tracePt t="35834" x="5319713" y="5276850"/>
          <p14:tracePt t="35857" x="5310188" y="5267325"/>
          <p14:tracePt t="35879" x="5300663" y="5262563"/>
          <p14:tracePt t="35924" x="5300663" y="5253038"/>
          <p14:tracePt t="35958" x="5310188" y="5253038"/>
          <p14:tracePt t="35970" x="5319713" y="5253038"/>
          <p14:tracePt t="36172" x="5324475" y="5253038"/>
          <p14:tracePt t="36194" x="5334000" y="5253038"/>
          <p14:tracePt t="36206" x="5343525" y="5253038"/>
          <p14:tracePt t="36217" x="5348288" y="5253038"/>
          <p14:tracePt t="36228" x="5357813" y="5253038"/>
          <p14:tracePt t="36239" x="5376863" y="5253038"/>
          <p14:tracePt t="36250" x="5400675" y="5253038"/>
          <p14:tracePt t="36262" x="5424488" y="5262563"/>
          <p14:tracePt t="36273" x="5457825" y="5262563"/>
          <p14:tracePt t="36284" x="5491163" y="5267325"/>
          <p14:tracePt t="36296" x="5505450" y="5267325"/>
          <p14:tracePt t="36307" x="5514975" y="5267325"/>
          <p14:tracePt t="38050" x="5524500" y="5267325"/>
          <p14:tracePt t="38062" x="5538788" y="5267325"/>
          <p14:tracePt t="38073" x="5562600" y="5262563"/>
          <p14:tracePt t="38084" x="5610225" y="5262563"/>
          <p14:tracePt t="38096" x="5643563" y="5253038"/>
          <p14:tracePt t="38107" x="5710238" y="5253038"/>
          <p14:tracePt t="38118" x="5767388" y="5253038"/>
          <p14:tracePt t="38129" x="5824538" y="5253038"/>
          <p14:tracePt t="38140" x="5857875" y="5253038"/>
          <p14:tracePt t="38153" x="5900738" y="5253038"/>
          <p14:tracePt t="38163" x="5948363" y="5253038"/>
          <p14:tracePt t="38174" x="6038850" y="5253038"/>
          <p14:tracePt t="38187" x="6110288" y="5253038"/>
          <p14:tracePt t="38197" x="6219825" y="5243513"/>
          <p14:tracePt t="38208" x="6300788" y="5233988"/>
          <p14:tracePt t="38220" x="6343650" y="5229225"/>
          <p14:tracePt t="38231" x="6391275" y="5219700"/>
          <p14:tracePt t="38242" x="6424613" y="5210175"/>
          <p14:tracePt t="38254" x="6462713" y="5195888"/>
          <p14:tracePt t="38264" x="6491288" y="5186363"/>
          <p14:tracePt t="38275" x="6529388" y="5162550"/>
          <p14:tracePt t="38287" x="6562725" y="5143500"/>
          <p14:tracePt t="38298" x="6610350" y="5119688"/>
          <p14:tracePt t="38309" x="6662738" y="5086350"/>
          <p14:tracePt t="38321" x="6700838" y="5072063"/>
          <p14:tracePt t="38332" x="6743700" y="5038725"/>
          <p14:tracePt t="38343" x="6777038" y="5014913"/>
          <p14:tracePt t="38354" x="6810375" y="4991100"/>
          <p14:tracePt t="38365" x="6843713" y="4967288"/>
          <p14:tracePt t="38377" x="6900863" y="4924425"/>
          <p14:tracePt t="38388" x="6929438" y="4891088"/>
          <p14:tracePt t="38400" x="6991350" y="4857750"/>
          <p14:tracePt t="38411" x="7015163" y="4833938"/>
          <p14:tracePt t="38422" x="7048500" y="4800600"/>
          <p14:tracePt t="38433" x="7077075" y="4762500"/>
          <p14:tracePt t="38444" x="7096125" y="4733925"/>
          <p14:tracePt t="38456" x="7110413" y="4710113"/>
          <p14:tracePt t="38467" x="7119938" y="4695825"/>
          <p14:tracePt t="38478" x="7134225" y="4676775"/>
          <p14:tracePt t="38489" x="7153275" y="4672013"/>
          <p14:tracePt t="38501" x="7177088" y="4652963"/>
          <p14:tracePt t="38512" x="7196138" y="4643438"/>
          <p14:tracePt t="38523" x="7200900" y="4638675"/>
          <p14:tracePt t="38534" x="7210425" y="4629150"/>
          <p14:tracePt t="38546" x="7234238" y="4595813"/>
          <p14:tracePt t="38557" x="7258050" y="4557713"/>
          <p14:tracePt t="38568" x="7277100" y="4524375"/>
          <p14:tracePt t="38579" x="7300913" y="4471988"/>
          <p14:tracePt t="38591" x="7324725" y="4433888"/>
          <p14:tracePt t="38602" x="7358063" y="4367213"/>
          <p14:tracePt t="38613" x="7381875" y="4319588"/>
          <p14:tracePt t="38624" x="7424738" y="4243388"/>
          <p14:tracePt t="38637" x="7448550" y="4205288"/>
          <p14:tracePt t="38647" x="7472363" y="4138613"/>
          <p14:tracePt t="38658" x="7515225" y="4081463"/>
          <p14:tracePt t="38670" x="7529513" y="4029075"/>
          <p14:tracePt t="38681" x="7572375" y="3971925"/>
          <p14:tracePt t="38692" x="7586663" y="3933825"/>
          <p14:tracePt t="38704" x="7620000" y="3876675"/>
          <p14:tracePt t="38714" x="7634288" y="3833813"/>
          <p14:tracePt t="38726" x="7643813" y="3776663"/>
          <p14:tracePt t="38738" x="7653338" y="3743325"/>
          <p14:tracePt t="38748" x="7662863" y="3705225"/>
          <p14:tracePt t="38759" x="7662863" y="3671888"/>
          <p14:tracePt t="38771" x="7662863" y="3629025"/>
          <p14:tracePt t="38782" x="7667625" y="3595688"/>
          <p14:tracePt t="38793" x="7667625" y="3581400"/>
          <p14:tracePt t="38805" x="7677150" y="3548063"/>
          <p14:tracePt t="38815" x="7677150" y="3533775"/>
          <p14:tracePt t="38827" x="7677150" y="3505200"/>
          <p14:tracePt t="38838" x="7677150" y="3500438"/>
          <p14:tracePt t="38849" x="7677150" y="3481388"/>
          <p14:tracePt t="38861" x="7677150" y="3471863"/>
          <p14:tracePt t="38883" x="7677150" y="3467100"/>
          <p14:tracePt t="38906" x="7677150" y="3457575"/>
          <p14:tracePt t="38939" x="7677150" y="3448050"/>
          <p14:tracePt t="38951" x="7677150" y="3443288"/>
          <p14:tracePt t="38973" x="7686675" y="3433763"/>
          <p14:tracePt t="39007" x="7686675" y="3424238"/>
          <p14:tracePt t="39063" x="7691438" y="3424238"/>
          <p14:tracePt t="39074" x="7691438" y="3433763"/>
          <p14:tracePt t="39086" x="7686675" y="3433763"/>
          <p14:tracePt t="39097" x="7686675" y="3443288"/>
          <p14:tracePt t="39119" x="7686675" y="3448050"/>
          <p14:tracePt t="39131" x="7686675" y="3457575"/>
          <p14:tracePt t="39142" x="7686675" y="3467100"/>
          <p14:tracePt t="39154" x="7686675" y="3481388"/>
          <p14:tracePt t="39164" x="7686675" y="3490913"/>
          <p14:tracePt t="39176" x="7686675" y="3500438"/>
          <p14:tracePt t="39188" x="7677150" y="3505200"/>
          <p14:tracePt t="39198" x="7677150" y="3514725"/>
          <p14:tracePt t="39210" x="7677150" y="3524250"/>
          <p14:tracePt t="39222" x="7677150" y="3533775"/>
          <p14:tracePt t="39232" x="7677150" y="3538538"/>
          <p14:tracePt t="39243" x="7677150" y="3548063"/>
          <p14:tracePt t="39255" x="7677150" y="3557588"/>
          <p14:tracePt t="39266" x="7677150" y="3562350"/>
          <p14:tracePt t="39277" x="7677150" y="3571875"/>
          <p14:tracePt t="39288" x="7677150" y="3581400"/>
          <p14:tracePt t="39300" x="7677150" y="3590925"/>
          <p14:tracePt t="39311" x="7677150" y="3595688"/>
          <p14:tracePt t="39322" x="7677150" y="3605213"/>
          <p14:tracePt t="39333" x="7686675" y="3614738"/>
          <p14:tracePt t="39345" x="7686675" y="3619500"/>
          <p14:tracePt t="39356" x="7686675" y="3629025"/>
          <p14:tracePt t="39367" x="7686675" y="3648075"/>
          <p14:tracePt t="39378" x="7686675" y="3652838"/>
          <p14:tracePt t="39390" x="7686675" y="3671888"/>
          <p14:tracePt t="39401" x="7686675" y="3676650"/>
          <p14:tracePt t="39412" x="7686675" y="3695700"/>
          <p14:tracePt t="39423" x="7686675" y="3709988"/>
          <p14:tracePt t="39434" x="7686675" y="3729038"/>
          <p14:tracePt t="39446" x="7686675" y="3738563"/>
          <p14:tracePt t="39457" x="7686675" y="3752850"/>
          <p14:tracePt t="39468" x="7686675" y="3767138"/>
          <p14:tracePt t="39480" x="7686675" y="3786188"/>
          <p14:tracePt t="39491" x="7686675" y="3800475"/>
          <p14:tracePt t="39502" x="7686675" y="3810000"/>
          <p14:tracePt t="39513" x="7677150" y="3824288"/>
          <p14:tracePt t="39524" x="7677150" y="3843338"/>
          <p14:tracePt t="39536" x="7677150" y="3857625"/>
          <p14:tracePt t="39547" x="7677150" y="3876675"/>
          <p14:tracePt t="39558" x="7677150" y="3881438"/>
          <p14:tracePt t="39570" x="7686675" y="3900488"/>
          <p14:tracePt t="39581" x="7686675" y="3914775"/>
          <p14:tracePt t="39592" x="7686675" y="3933825"/>
          <p14:tracePt t="39604" x="7677150" y="3948113"/>
          <p14:tracePt t="39615" x="7677150" y="3967163"/>
          <p14:tracePt t="39626" x="7677150" y="3981450"/>
          <p14:tracePt t="39638" x="7677150" y="4005263"/>
          <p14:tracePt t="39648" x="7677150" y="4029075"/>
          <p14:tracePt t="39659" x="7686675" y="4057650"/>
          <p14:tracePt t="39671" x="7686675" y="4081463"/>
          <p14:tracePt t="39682" x="7691438" y="4114800"/>
          <p14:tracePt t="39693" x="7691438" y="4148138"/>
          <p14:tracePt t="39716" x="7691438" y="4162425"/>
          <p14:tracePt t="39718" x="7691438" y="4195763"/>
          <p14:tracePt t="39727" x="7691438" y="4219575"/>
          <p14:tracePt t="39738" x="7691438" y="4243388"/>
          <p14:tracePt t="39749" x="7691438" y="4267200"/>
          <p14:tracePt t="39760" x="7700963" y="4295775"/>
          <p14:tracePt t="39772" x="7700963" y="4319588"/>
          <p14:tracePt t="39783" x="7700963" y="4343400"/>
          <p14:tracePt t="39794" x="7700963" y="4367213"/>
          <p14:tracePt t="39806" x="7700963" y="4391025"/>
          <p14:tracePt t="39817" x="7700963" y="4414838"/>
          <p14:tracePt t="39828" x="7700963" y="4438650"/>
          <p14:tracePt t="39839" x="7700963" y="4467225"/>
          <p14:tracePt t="39850" x="7700963" y="4481513"/>
          <p14:tracePt t="39862" x="7700963" y="4505325"/>
          <p14:tracePt t="39873" x="7710488" y="4524375"/>
          <p14:tracePt t="39885" x="7710488" y="4557713"/>
          <p14:tracePt t="39896" x="7720013" y="4581525"/>
          <p14:tracePt t="39907" x="7720013" y="4605338"/>
          <p14:tracePt t="39918" x="7720013" y="4629150"/>
          <p14:tracePt t="39930" x="7720013" y="4643438"/>
          <p14:tracePt t="39941" x="7720013" y="4672013"/>
          <p14:tracePt t="39952" x="7720013" y="4686300"/>
          <p14:tracePt t="39963" x="7720013" y="4710113"/>
          <p14:tracePt t="39974" x="7720013" y="4729163"/>
          <p14:tracePt t="39986" x="7720013" y="4733925"/>
          <p14:tracePt t="39997" x="7720013" y="4752975"/>
          <p14:tracePt t="40009" x="7720013" y="4767263"/>
          <p14:tracePt t="40020" x="7720013" y="4786313"/>
          <p14:tracePt t="40031" x="7720013" y="4800600"/>
          <p14:tracePt t="40042" x="7720013" y="4819650"/>
          <p14:tracePt t="40054" x="7720013" y="4824413"/>
          <p14:tracePt t="40064" x="7720013" y="4843463"/>
          <p14:tracePt t="40076" x="7710488" y="4857750"/>
          <p14:tracePt t="40088" x="7710488" y="4876800"/>
          <p14:tracePt t="40098" x="7710488" y="4881563"/>
          <p14:tracePt t="40109" x="7710488" y="4900613"/>
          <p14:tracePt t="40121" x="7710488" y="4914900"/>
          <p14:tracePt t="40132" x="7710488" y="4933950"/>
          <p14:tracePt t="40143" x="7710488" y="4948238"/>
          <p14:tracePt t="40155" x="7710488" y="4972050"/>
          <p14:tracePt t="40165" x="7710488" y="4991100"/>
          <p14:tracePt t="40177" x="7700963" y="5005388"/>
          <p14:tracePt t="40188" x="7700963" y="5029200"/>
          <p14:tracePt t="40199" x="7700963" y="5038725"/>
          <p14:tracePt t="40211" x="7700963" y="5062538"/>
          <p14:tracePt t="40222" x="7700963" y="5081588"/>
          <p14:tracePt t="40233" x="7700963" y="5095875"/>
          <p14:tracePt t="40245" x="7691438" y="5119688"/>
          <p14:tracePt t="40256" x="7691438" y="5143500"/>
          <p14:tracePt t="40267" x="7691438" y="5162550"/>
          <p14:tracePt t="40278" x="7691438" y="5176838"/>
          <p14:tracePt t="40289" x="7691438" y="5200650"/>
          <p14:tracePt t="40301" x="7691438" y="5219700"/>
          <p14:tracePt t="40312" x="7691438" y="5243513"/>
          <p14:tracePt t="40323" x="7691438" y="5267325"/>
          <p14:tracePt t="40334" x="7700963" y="5291138"/>
          <p14:tracePt t="40346" x="7700963" y="5319713"/>
          <p14:tracePt t="40357" x="7700963" y="5343525"/>
          <p14:tracePt t="40368" x="7700963" y="5367338"/>
          <p14:tracePt t="40379" x="7700963" y="5381625"/>
          <p14:tracePt t="40390" x="7700963" y="5405438"/>
          <p14:tracePt t="40402" x="7700963" y="5438775"/>
          <p14:tracePt t="40413" x="7700963" y="5457825"/>
          <p14:tracePt t="40424" x="7700963" y="5481638"/>
          <p14:tracePt t="40436" x="7700963" y="5505450"/>
          <p14:tracePt t="40447" x="7700963" y="5524500"/>
          <p14:tracePt t="40458" x="7700963" y="5538788"/>
          <p14:tracePt t="40469" x="7700963" y="5553075"/>
          <p14:tracePt t="40481" x="7700963" y="5572125"/>
          <p14:tracePt t="40492" x="7700963" y="5586413"/>
          <p14:tracePt t="40504" x="7700963" y="5605463"/>
          <p14:tracePt t="40515" x="7700963" y="5610225"/>
          <p14:tracePt t="40526" x="7700963" y="5629275"/>
          <p14:tracePt t="40538" x="7700963" y="5638800"/>
          <p14:tracePt t="40548" x="7700963" y="5653088"/>
          <p14:tracePt t="40559" x="7700963" y="5662613"/>
          <p14:tracePt t="40572" x="7710488" y="5676900"/>
          <p14:tracePt t="40582" x="7710488" y="5686425"/>
          <p14:tracePt t="40593" x="7710488" y="5695950"/>
          <p14:tracePt t="40605" x="7710488" y="5710238"/>
          <p14:tracePt t="40615" x="7710488" y="5719763"/>
          <p14:tracePt t="40627" x="7710488" y="5729288"/>
          <p14:tracePt t="40639" x="7710488" y="5734050"/>
          <p14:tracePt t="40650" x="7720013" y="5753100"/>
          <p14:tracePt t="40661" x="7720013" y="5757863"/>
          <p14:tracePt t="40672" x="7720013" y="5767388"/>
          <p14:tracePt t="40694" x="7720013" y="5776913"/>
          <p14:tracePt t="40717" x="7720013" y="5786438"/>
          <p14:tracePt t="40740" x="7720013" y="5791200"/>
          <p14:tracePt t="40751" x="7720013" y="5800725"/>
          <p14:tracePt t="40785" x="7710488" y="5810250"/>
          <p14:tracePt t="40807" x="7710488" y="5819775"/>
          <p14:tracePt t="40830" x="7710488" y="5824538"/>
          <p14:tracePt t="40863" x="7710488" y="5834063"/>
          <p14:tracePt t="40886" x="7710488" y="5843588"/>
          <p14:tracePt t="40897" x="7710488" y="5848350"/>
          <p14:tracePt t="40908" x="7710488" y="5857875"/>
          <p14:tracePt t="40919" x="7700963" y="5867400"/>
          <p14:tracePt t="40930" x="7700963" y="5881688"/>
          <p14:tracePt t="40942" x="7700963" y="5891213"/>
          <p14:tracePt t="40954" x="7700963" y="5900738"/>
          <p14:tracePt t="40964" x="7691438" y="5905500"/>
          <p14:tracePt t="40976" x="7691438" y="5915025"/>
          <p14:tracePt t="40988" x="7691438" y="5924550"/>
          <p14:tracePt t="41009" x="7691438" y="5934075"/>
          <p14:tracePt t="41043" x="7686675" y="5934075"/>
          <p14:tracePt t="41055" x="7686675" y="5938838"/>
          <p14:tracePt t="42562" x="7686675" y="5934075"/>
          <p14:tracePt t="43620" x="7691438" y="5924550"/>
          <p14:tracePt t="46623" x="7686675" y="5924550"/>
          <p14:tracePt t="46691" x="7677150" y="5924550"/>
          <p14:tracePt t="46713" x="7667625" y="5924550"/>
          <p14:tracePt t="46725" x="7667625" y="5915025"/>
          <p14:tracePt t="46736" x="7662863" y="5915025"/>
          <p14:tracePt t="46747" x="7643813" y="5915025"/>
          <p14:tracePt t="46758" x="7572375" y="5905500"/>
          <p14:tracePt t="46769" x="7529513" y="5905500"/>
          <p14:tracePt t="46781" x="7458075" y="5900738"/>
          <p14:tracePt t="46792" x="7400925" y="5891213"/>
          <p14:tracePt t="46804" x="7348538" y="5891213"/>
          <p14:tracePt t="46815" x="7281863" y="5891213"/>
          <p14:tracePt t="46826" x="7243763" y="5891213"/>
          <p14:tracePt t="46837" x="7186613" y="5881688"/>
          <p14:tracePt t="46849" x="7153275" y="5881688"/>
          <p14:tracePt t="46860" x="7105650" y="5876925"/>
          <p14:tracePt t="46871" x="7072313" y="5876925"/>
          <p14:tracePt t="46882" x="7019925" y="5876925"/>
          <p14:tracePt t="46893" x="6962775" y="5876925"/>
          <p14:tracePt t="46905" x="6915150" y="5876925"/>
          <p14:tracePt t="46916" x="6843713" y="5876925"/>
          <p14:tracePt t="46927" x="6777038" y="5876925"/>
          <p14:tracePt t="46938" x="6686550" y="5876925"/>
          <p14:tracePt t="46950" x="6619875" y="5867400"/>
          <p14:tracePt t="46961" x="6529388" y="5867400"/>
          <p14:tracePt t="46973" x="6462713" y="5867400"/>
          <p14:tracePt t="46983" x="6405563" y="5867400"/>
          <p14:tracePt t="46995" x="6357938" y="5857875"/>
          <p14:tracePt t="47007" x="6324600" y="5857875"/>
          <p14:tracePt t="47017" x="6300788" y="5857875"/>
          <p14:tracePt t="47028" x="6286500" y="5857875"/>
          <p14:tracePt t="47041" x="6267450" y="5857875"/>
          <p14:tracePt t="47051" x="6257925" y="5857875"/>
          <p14:tracePt t="47062" x="6253163" y="5857875"/>
          <p14:tracePt t="47084" x="6243638" y="5857875"/>
          <p14:tracePt t="47096" x="6234113" y="5857875"/>
          <p14:tracePt t="47345" x="6234113" y="5867400"/>
          <p14:tracePt t="47355" x="6243638" y="5867400"/>
          <p14:tracePt t="47411" x="6253163" y="5867400"/>
          <p14:tracePt t="47456" x="6257925" y="5867400"/>
          <p14:tracePt t="47726" x="6276975" y="5867400"/>
          <p14:tracePt t="47737" x="6310313" y="5867400"/>
          <p14:tracePt t="47748" x="6324600" y="5867400"/>
          <p14:tracePt t="47760" x="6348413" y="5867400"/>
          <p14:tracePt t="47771" x="6381750" y="5867400"/>
          <p14:tracePt t="47783" x="6415088" y="5867400"/>
          <p14:tracePt t="47794" x="6434138" y="5867400"/>
          <p14:tracePt t="47804" x="6448425" y="5867400"/>
          <p14:tracePt t="47861" x="6438900" y="5867400"/>
          <p14:tracePt t="47894" x="6434138" y="5867400"/>
          <p14:tracePt t="47917" x="6415088" y="5867400"/>
          <p14:tracePt t="47929" x="6400800" y="5867400"/>
          <p14:tracePt t="47940" x="6372225" y="5867400"/>
          <p14:tracePt t="47951" x="6343650" y="5867400"/>
          <p14:tracePt t="47962" x="6315075" y="5876925"/>
          <p14:tracePt t="47973" x="6267450" y="5876925"/>
          <p14:tracePt t="47985" x="6200775" y="5876925"/>
          <p14:tracePt t="47996" x="6119813" y="5876925"/>
          <p14:tracePt t="48007" x="6062663" y="5876925"/>
          <p14:tracePt t="48018" x="5991225" y="5881688"/>
          <p14:tracePt t="48030" x="5915025" y="5881688"/>
          <p14:tracePt t="48041" x="5857875" y="5881688"/>
          <p14:tracePt t="48052" x="5786438" y="5881688"/>
          <p14:tracePt t="48063" x="5710238" y="5891213"/>
          <p14:tracePt t="48075" x="5653088" y="5891213"/>
          <p14:tracePt t="48086" x="5595938" y="5900738"/>
          <p14:tracePt t="48097" x="5548313" y="5900738"/>
          <p14:tracePt t="48108" x="5514975" y="5900738"/>
          <p14:tracePt t="48120" x="5495925" y="5905500"/>
          <p14:tracePt t="48131" x="5481638" y="5905500"/>
          <p14:tracePt t="48142" x="5472113" y="5915025"/>
          <p14:tracePt t="48153" x="5467350" y="5915025"/>
          <p14:tracePt t="48165" x="5448300" y="5924550"/>
          <p14:tracePt t="48176" x="5434013" y="5924550"/>
          <p14:tracePt t="48187" x="5414963" y="5924550"/>
          <p14:tracePt t="48198" x="5400675" y="5924550"/>
          <p14:tracePt t="48210" x="5381625" y="5924550"/>
          <p14:tracePt t="48221" x="5367338" y="5924550"/>
          <p14:tracePt t="48232" x="5348288" y="5924550"/>
          <p14:tracePt t="48244" x="5324475" y="5924550"/>
          <p14:tracePt t="48255" x="5300663" y="5915025"/>
          <p14:tracePt t="48266" x="5267325" y="5915025"/>
          <p14:tracePt t="48277" x="5253038" y="5915025"/>
          <p14:tracePt t="48288" x="5243513" y="5915025"/>
          <p14:tracePt t="48300" x="5233988" y="5915025"/>
          <p14:tracePt t="48311" x="5243513" y="5915025"/>
          <p14:tracePt t="48323" x="5262563" y="5915025"/>
          <p14:tracePt t="48333" x="5286375" y="5915025"/>
          <p14:tracePt t="48345" x="5319713" y="5934075"/>
          <p14:tracePt t="48468" x="5343525" y="5934075"/>
          <p14:tracePt t="48525" x="5334000" y="5924550"/>
          <p14:tracePt t="48536" x="5324475" y="5924550"/>
          <p14:tracePt t="48547" x="5310188" y="5924550"/>
          <p14:tracePt t="48558" x="5300663" y="5924550"/>
          <p14:tracePt t="48581" x="5276850" y="5924550"/>
          <p14:tracePt t="48584" x="5262563" y="5924550"/>
          <p14:tracePt t="48592" x="5243513" y="5934075"/>
          <p14:tracePt t="48603" x="5229225" y="5934075"/>
          <p14:tracePt t="48615" x="5219700" y="5938838"/>
          <p14:tracePt t="48626" x="5210175" y="5948363"/>
          <p14:tracePt t="48637" x="5195888" y="5962650"/>
          <p14:tracePt t="48649" x="5186363" y="5991225"/>
          <p14:tracePt t="48660" x="5186363" y="5995988"/>
          <p14:tracePt t="48671" x="5186363" y="6015038"/>
          <p14:tracePt t="48683" x="5186363" y="6029325"/>
          <p14:tracePt t="48694" x="5186363" y="6048375"/>
          <p14:tracePt t="48705" x="5195888" y="6062663"/>
          <p14:tracePt t="48716" x="5200650" y="6072188"/>
          <p14:tracePt t="48727" x="5210175" y="6081713"/>
          <p14:tracePt t="48738" x="5219700" y="6086475"/>
          <p14:tracePt t="48750" x="5243513" y="6096000"/>
          <p14:tracePt t="48761" x="5276850" y="6110288"/>
          <p14:tracePt t="48772" x="5310188" y="6119813"/>
          <p14:tracePt t="48783" x="5381625" y="6129338"/>
          <p14:tracePt t="48795" x="5457825" y="6138863"/>
          <p14:tracePt t="48806" x="5524500" y="6143625"/>
          <p14:tracePt t="48818" x="5605463" y="6138863"/>
          <p14:tracePt t="48828" x="5695950" y="6129338"/>
          <p14:tracePt t="48841" x="5767388" y="6119813"/>
          <p14:tracePt t="48851" x="5824538" y="6110288"/>
          <p14:tracePt t="48862" x="5900738" y="6105525"/>
          <p14:tracePt t="48875" x="5934075" y="6096000"/>
          <p14:tracePt t="48885" x="5972175" y="6086475"/>
          <p14:tracePt t="48896" x="5991225" y="6081713"/>
          <p14:tracePt t="48908" x="6005513" y="6072188"/>
          <p14:tracePt t="48918" x="6015038" y="6062663"/>
          <p14:tracePt t="48929" x="6024563" y="6053138"/>
          <p14:tracePt t="48941" x="6024563" y="6048375"/>
          <p14:tracePt t="48963" x="6029325" y="6048375"/>
          <p14:tracePt t="48986" x="6029325" y="6038850"/>
          <p14:tracePt t="49031" x="6029325" y="6029325"/>
          <p14:tracePt t="49132" x="6038850" y="6029325"/>
          <p14:tracePt t="55725" x="6038850" y="6038850"/>
          <p14:tracePt t="55758" x="6029325" y="6038850"/>
          <p14:tracePt t="56040" x="6029325" y="6029325"/>
          <p14:tracePt t="56670" x="6029325" y="6038850"/>
          <p14:tracePt t="56693" x="6015038" y="6048375"/>
          <p14:tracePt t="56704" x="5995988" y="6048375"/>
          <p14:tracePt t="56715" x="5991225" y="6048375"/>
          <p14:tracePt t="57142" x="5991225" y="6029325"/>
          <p14:tracePt t="57255" x="5991225" y="6038850"/>
          <p14:tracePt t="57266" x="6005513" y="6038850"/>
          <p14:tracePt t="57277" x="6015038" y="6038850"/>
          <p14:tracePt t="57322" x="6015038" y="6048375"/>
          <p14:tracePt t="57334" x="6024563" y="6048375"/>
          <p14:tracePt t="57356" x="6029325" y="6048375"/>
          <p14:tracePt t="57367" x="6038850" y="6038850"/>
          <p14:tracePt t="57390" x="6048375" y="6038850"/>
          <p14:tracePt t="57412" x="6053138" y="6038850"/>
          <p14:tracePt t="57424" x="6062663" y="6029325"/>
          <p14:tracePt t="57435" x="6081713" y="6029325"/>
          <p14:tracePt t="57446" x="6096000" y="6024563"/>
          <p14:tracePt t="57457" x="6105525" y="6024563"/>
          <p14:tracePt t="57468" x="6110288" y="6015038"/>
          <p14:tracePt t="57480" x="6129338" y="6005513"/>
          <p14:tracePt t="57491" x="6138863" y="5991225"/>
          <p14:tracePt t="57502" x="6153150" y="5972175"/>
          <p14:tracePt t="57514" x="6176963" y="5957888"/>
          <p14:tracePt t="57526" x="6229350" y="5924550"/>
          <p14:tracePt t="57536" x="6291263" y="5900738"/>
          <p14:tracePt t="57547" x="6391275" y="5867400"/>
          <p14:tracePt t="57560" x="6496050" y="5834063"/>
          <p14:tracePt t="57570" x="6553200" y="5810250"/>
          <p14:tracePt t="57581" x="6643688" y="5767388"/>
          <p14:tracePt t="57593" x="6743700" y="5719763"/>
          <p14:tracePt t="57604" x="6824663" y="5676900"/>
          <p14:tracePt t="57615" x="6938963" y="5610225"/>
          <p14:tracePt t="57627" x="7072313" y="5548313"/>
          <p14:tracePt t="57637" x="7224713" y="5467350"/>
          <p14:tracePt t="57649" x="7348538" y="5405438"/>
          <p14:tracePt t="57660" x="7448550" y="5357813"/>
          <p14:tracePt t="57671" x="7610475" y="5267325"/>
          <p14:tracePt t="57682" x="7781925" y="5162550"/>
          <p14:tracePt t="57694" x="7896225" y="5095875"/>
          <p14:tracePt t="57705" x="8043863" y="4991100"/>
          <p14:tracePt t="57716" x="8143875" y="4914900"/>
          <p14:tracePt t="57727" x="8277225" y="4800600"/>
          <p14:tracePt t="57739" x="8367713" y="4719638"/>
          <p14:tracePt t="57750" x="8496300" y="4595813"/>
          <p14:tracePt t="57761" x="8596313" y="4514850"/>
          <p14:tracePt t="57772" x="8743950" y="4381500"/>
          <p14:tracePt t="57784" x="8839200" y="4295775"/>
          <p14:tracePt t="57795" x="8948738" y="4176713"/>
          <p14:tracePt t="57806" x="9039225" y="4071938"/>
          <p14:tracePt t="57817" x="9077325" y="4000500"/>
          <p14:tracePt t="57829" x="9129713" y="3900488"/>
          <p14:tracePt t="57840" x="9167813" y="3824288"/>
          <p14:tracePt t="57851" x="9210675" y="3729038"/>
          <p14:tracePt t="57862" x="9244013" y="3662363"/>
          <p14:tracePt t="57873" x="9291638" y="3557588"/>
          <p14:tracePt t="57885" x="9324975" y="3490913"/>
          <p14:tracePt t="57896" x="9358313" y="3390900"/>
          <p14:tracePt t="57907" x="9372600" y="3324225"/>
          <p14:tracePt t="57919" x="9396413" y="3238500"/>
          <p14:tracePt t="57930" x="9405938" y="3162300"/>
          <p14:tracePt t="57941" x="9405938" y="3105150"/>
          <p14:tracePt t="57952" x="9405938" y="3038475"/>
          <p14:tracePt t="57964" x="9405938" y="3000375"/>
          <p14:tracePt t="57976" x="9405938" y="2933700"/>
          <p14:tracePt t="57986" x="9405938" y="2890838"/>
          <p14:tracePt t="57997" x="9391650" y="2828925"/>
          <p14:tracePt t="58009" x="9372600" y="2786063"/>
          <p14:tracePt t="58020" x="9334500" y="2728913"/>
          <p14:tracePt t="58031" x="9301163" y="2671763"/>
          <p14:tracePt t="58043" x="9282113" y="2647950"/>
          <p14:tracePt t="58054" x="9267825" y="2614613"/>
          <p14:tracePt t="58638" x="9267825" y="2605088"/>
          <p14:tracePt t="58661" x="9267825" y="2595563"/>
          <p14:tracePt t="58684" x="9267825" y="2590800"/>
          <p14:tracePt t="58718" x="9258300" y="2581275"/>
          <p14:tracePt t="58762" x="9258300" y="2571750"/>
          <p14:tracePt t="60382" x="9258300" y="2581275"/>
          <p14:tracePt t="60405" x="9248775" y="2581275"/>
          <p14:tracePt t="60416" x="9244013" y="2581275"/>
          <p14:tracePt t="60686" x="9244013" y="2571750"/>
          <p14:tracePt t="60821" x="9234488" y="2571750"/>
          <p14:tracePt t="60844" x="9244013" y="2571750"/>
          <p14:tracePt t="60889" x="9248775" y="2571750"/>
          <p14:tracePt t="60978" x="9248775" y="2562225"/>
          <p14:tracePt t="61406" x="9248775" y="2571750"/>
          <p14:tracePt t="65363" x="9248775" y="2562225"/>
          <p14:tracePt t="65366" x="9258300" y="2557463"/>
          <p14:tracePt t="65380" x="9277350" y="2547938"/>
          <p14:tracePt t="65389" x="9282113" y="2533650"/>
          <p14:tracePt t="65400" x="9305925" y="2505075"/>
          <p14:tracePt t="65412" x="9334500" y="2481263"/>
          <p14:tracePt t="65423" x="9358313" y="2447925"/>
          <p14:tracePt t="65434" x="9396413" y="2419350"/>
          <p14:tracePt t="65446" x="9439275" y="2376488"/>
          <p14:tracePt t="65456" x="9463088" y="2343150"/>
          <p14:tracePt t="65467" x="9505950" y="2300288"/>
          <p14:tracePt t="65480" x="9544050" y="2252663"/>
          <p14:tracePt t="65490" x="9577388" y="2205038"/>
          <p14:tracePt t="65501" x="9620250" y="2147888"/>
          <p14:tracePt t="65513" x="9667875" y="2081213"/>
          <p14:tracePt t="65524" x="9701213" y="2038350"/>
          <p14:tracePt t="65535" x="9734550" y="1990725"/>
          <p14:tracePt t="65546" x="9767888" y="1933575"/>
          <p14:tracePt t="65557" x="9801225" y="1876425"/>
          <p14:tracePt t="65569" x="9863138" y="1776413"/>
          <p14:tracePt t="65580" x="9915525" y="1681163"/>
          <p14:tracePt t="65592" x="9953625" y="1595438"/>
          <p14:tracePt t="65602" x="10006013" y="1490663"/>
          <p14:tracePt t="65614" x="10063163" y="1366838"/>
          <p14:tracePt t="65625" x="10125075" y="1238250"/>
          <p14:tracePt t="65636" x="10167938" y="1147763"/>
          <p14:tracePt t="65647" x="10201275" y="1033463"/>
          <p14:tracePt t="65659" x="10225088" y="909638"/>
          <p14:tracePt t="65670" x="10244138" y="828675"/>
          <p14:tracePt t="65681" x="10258425" y="719138"/>
          <p14:tracePt t="65693" x="10267950" y="614363"/>
          <p14:tracePt t="65704" x="10272713" y="542925"/>
          <p14:tracePt t="65715" x="10272713" y="442913"/>
          <p14:tracePt t="65726" x="10272713" y="361950"/>
          <p14:tracePt t="65738" x="10272713" y="304800"/>
          <p14:tracePt t="65749" x="10258425" y="228600"/>
          <p14:tracePt t="65760" x="10244138" y="161925"/>
          <p14:tracePt t="65771" x="10210800" y="123825"/>
          <p14:tracePt t="65782" x="10158413" y="57150"/>
          <p14:tracePt t="65794" x="10110788" y="9525"/>
          <p14:tracePt t="65986" x="9658350" y="23813"/>
          <p14:tracePt t="65996" x="9644063" y="47625"/>
          <p14:tracePt t="66008" x="9634538" y="80963"/>
          <p14:tracePt t="66019" x="9620250" y="104775"/>
          <p14:tracePt t="66030" x="9610725" y="138113"/>
          <p14:tracePt t="66041" x="9601200" y="171450"/>
          <p14:tracePt t="66052" x="9586913" y="204788"/>
          <p14:tracePt t="66064" x="9577388" y="228600"/>
          <p14:tracePt t="66075" x="9577388" y="261938"/>
          <p14:tracePt t="66086" x="9567863" y="295275"/>
          <p14:tracePt t="66098" x="9567863" y="319088"/>
          <p14:tracePt t="66109" x="9567863" y="342900"/>
          <p14:tracePt t="66120" x="9577388" y="366713"/>
          <p14:tracePt t="66132" x="9577388" y="376238"/>
          <p14:tracePt t="66143" x="9586913" y="395288"/>
          <p14:tracePt t="66154" x="9596438" y="400050"/>
          <p14:tracePt t="66165" x="9601200" y="409575"/>
          <p14:tracePt t="66176" x="9610725" y="419100"/>
          <p14:tracePt t="66188" x="9620250" y="419100"/>
          <p14:tracePt t="66199" x="9634538" y="419100"/>
          <p14:tracePt t="66210" x="9658350" y="419100"/>
          <p14:tracePt t="66221" x="9691688" y="419100"/>
          <p14:tracePt t="66233" x="9710738" y="409575"/>
          <p14:tracePt t="66244" x="9725025" y="400050"/>
          <p14:tracePt t="66255" x="9744075" y="400050"/>
          <p14:tracePt t="66267" x="9748838" y="395288"/>
          <p14:tracePt t="66278" x="9748838" y="385763"/>
          <p14:tracePt t="66289" x="9758363" y="376238"/>
          <p14:tracePt t="66300" x="9758363" y="366713"/>
          <p14:tracePt t="66311" x="9767888" y="361950"/>
          <p14:tracePt t="66322" x="9767888" y="342900"/>
          <p14:tracePt t="66334" x="9767888" y="338138"/>
          <p14:tracePt t="66346" x="9767888" y="319088"/>
          <p14:tracePt t="66356" x="9767888" y="304800"/>
          <p14:tracePt t="66368" x="9758363" y="285750"/>
          <p14:tracePt t="66380" x="9748838" y="276225"/>
          <p14:tracePt t="66390" x="9744075" y="271463"/>
          <p14:tracePt t="66401" x="9725025" y="261938"/>
          <p14:tracePt t="66424" x="9710738" y="252413"/>
          <p14:tracePt t="66435" x="9701213" y="252413"/>
          <p14:tracePt t="66447" x="9691688" y="252413"/>
          <p14:tracePt t="66457" x="9686925" y="252413"/>
          <p14:tracePt t="66469" x="9667875" y="261938"/>
          <p14:tracePt t="66480" x="9658350" y="271463"/>
          <p14:tracePt t="66491" x="9644063" y="276225"/>
          <p14:tracePt t="66503" x="9634538" y="285750"/>
          <p14:tracePt t="66514" x="9620250" y="295275"/>
          <p14:tracePt t="66525" x="9610725" y="304800"/>
          <p14:tracePt t="66536" x="9601200" y="319088"/>
          <p14:tracePt t="66548" x="9596438" y="328613"/>
          <p14:tracePt t="66559" x="9586913" y="338138"/>
          <p14:tracePt t="66570" x="9586913" y="342900"/>
          <p14:tracePt t="66581" x="9577388" y="352425"/>
          <p14:tracePt t="66604" x="9577388" y="361950"/>
          <p14:tracePt t="66626" x="9567863" y="361950"/>
          <p14:tracePt t="66671" x="9577388" y="366713"/>
          <p14:tracePt t="66829" x="9567863" y="376238"/>
          <p14:tracePt t="66863" x="9567863" y="385763"/>
          <p14:tracePt t="66874" x="9567863" y="395288"/>
          <p14:tracePt t="66885" x="9577388" y="395288"/>
          <p14:tracePt t="66897" x="9577388" y="400050"/>
          <p14:tracePt t="66908" x="9577388" y="409575"/>
          <p14:tracePt t="66919" x="9567863" y="419100"/>
          <p14:tracePt t="66930" x="9567863" y="433388"/>
          <p14:tracePt t="66941" x="9563100" y="442913"/>
          <p14:tracePt t="66952" x="9563100" y="457200"/>
          <p14:tracePt t="66964" x="9563100" y="466725"/>
          <p14:tracePt t="66975" x="9563100" y="476250"/>
          <p14:tracePt t="66986" x="9563100" y="485775"/>
          <p14:tracePt t="66998" x="9563100" y="500063"/>
          <p14:tracePt t="67009" x="9563100" y="509588"/>
          <p14:tracePt t="67020" x="9567863" y="514350"/>
          <p14:tracePt t="67031" x="9567863" y="523875"/>
          <p14:tracePt t="67054" x="9567863" y="533400"/>
          <p14:tracePt t="70395" x="9567863" y="542925"/>
          <p14:tracePt t="70452" x="9567863" y="547688"/>
          <p14:tracePt t="70485" x="9567863" y="557213"/>
          <p14:tracePt t="70507" x="9567863" y="566738"/>
          <p14:tracePt t="70531" x="9567863" y="571500"/>
          <p14:tracePt t="70541" x="9567863" y="581025"/>
          <p14:tracePt t="70553" x="9563100" y="581025"/>
          <p14:tracePt t="70565" x="9563100" y="590550"/>
          <p14:tracePt t="70586" x="9563100" y="600075"/>
          <p14:tracePt t="70609" x="9563100" y="604838"/>
          <p14:tracePt t="70631" x="9563100" y="614363"/>
          <p14:tracePt t="70642" x="9563100" y="623888"/>
          <p14:tracePt t="70654" x="9553575" y="623888"/>
          <p14:tracePt t="70666" x="9553575" y="628650"/>
          <p14:tracePt t="70676" x="9553575" y="638175"/>
          <p14:tracePt t="70687" x="9553575" y="647700"/>
          <p14:tracePt t="70699" x="9553575" y="657225"/>
          <p14:tracePt t="70710" x="9544050" y="657225"/>
          <p14:tracePt t="70721" x="9544050" y="661988"/>
          <p14:tracePt t="70733" x="9544050" y="671513"/>
          <p14:tracePt t="70744" x="9544050" y="681038"/>
          <p14:tracePt t="70755" x="9544050" y="690563"/>
          <p14:tracePt t="70766" x="9544050" y="695325"/>
          <p14:tracePt t="70777" x="9544050" y="704850"/>
          <p14:tracePt t="70789" x="9544050" y="714375"/>
          <p14:tracePt t="70800" x="9544050" y="719138"/>
          <p14:tracePt t="70812" x="9544050" y="728663"/>
          <p14:tracePt t="70823" x="9544050" y="738188"/>
          <p14:tracePt t="70834" x="9544050" y="747713"/>
          <p14:tracePt t="70845" x="9544050" y="762000"/>
          <p14:tracePt t="70856" x="9544050" y="776288"/>
          <p14:tracePt t="70868" x="9544050" y="785813"/>
          <p14:tracePt t="70879" x="9544050" y="804863"/>
          <p14:tracePt t="70890" x="9539288" y="809625"/>
          <p14:tracePt t="70902" x="9539288" y="828675"/>
          <p14:tracePt t="70913" x="9539288" y="833438"/>
          <p14:tracePt t="70924" x="9539288" y="852488"/>
          <p14:tracePt t="70935" x="9539288" y="862013"/>
          <p14:tracePt t="70947" x="9539288" y="876300"/>
          <p14:tracePt t="70958" x="9539288" y="895350"/>
          <p14:tracePt t="70969" x="9539288" y="900113"/>
          <p14:tracePt t="70981" x="9539288" y="919163"/>
          <p14:tracePt t="70991" x="9539288" y="933450"/>
          <p14:tracePt t="71003" x="9539288" y="952500"/>
          <p14:tracePt t="71015" x="9539288" y="957263"/>
          <p14:tracePt t="71025" x="9529763" y="976313"/>
          <p14:tracePt t="71036" x="9529763" y="990600"/>
          <p14:tracePt t="71048" x="9529763" y="1000125"/>
          <p14:tracePt t="71059" x="9529763" y="1014413"/>
          <p14:tracePt t="71070" x="9529763" y="1033463"/>
          <p14:tracePt t="71082" x="9529763" y="1038225"/>
          <p14:tracePt t="71093" x="9529763" y="1047750"/>
          <p14:tracePt t="71104" x="9529763" y="1057275"/>
          <p14:tracePt t="71115" x="9529763" y="1066800"/>
          <p14:tracePt t="71126" x="9520238" y="1071563"/>
          <p14:tracePt t="71149" x="9520238" y="1081088"/>
          <p14:tracePt t="71160" x="9520238" y="1090613"/>
          <p14:tracePt t="71172" x="9520238" y="1100138"/>
          <p14:tracePt t="71183" x="9520238" y="1104900"/>
          <p14:tracePt t="71194" x="9520238" y="1114425"/>
          <p14:tracePt t="71205" x="9520238" y="1123950"/>
          <p14:tracePt t="71216" x="9520238" y="1128713"/>
          <p14:tracePt t="71228" x="9520238" y="1138238"/>
          <p14:tracePt t="71239" x="9520238" y="1147763"/>
          <p14:tracePt t="71250" x="9510713" y="1162050"/>
          <p14:tracePt t="71262" x="9510713" y="1181100"/>
          <p14:tracePt t="71273" x="9505950" y="1185863"/>
          <p14:tracePt t="71284" x="9505950" y="1204913"/>
          <p14:tracePt t="71295" x="9496425" y="1219200"/>
          <p14:tracePt t="71306" x="9486900" y="1238250"/>
          <p14:tracePt t="71318" x="9486900" y="1252538"/>
          <p14:tracePt t="71329" x="9486900" y="1271588"/>
          <p14:tracePt t="71340" x="9482138" y="1276350"/>
          <p14:tracePt t="71351" x="9482138" y="1295400"/>
          <p14:tracePt t="71363" x="9482138" y="1304925"/>
          <p14:tracePt t="71374" x="9482138" y="1319213"/>
          <p14:tracePt t="71385" x="9482138" y="1328738"/>
          <p14:tracePt t="71396" x="9472613" y="1333500"/>
          <p14:tracePt t="71408" x="9472613" y="1343025"/>
          <p14:tracePt t="71430" x="9472613" y="1352550"/>
          <p14:tracePt t="71441" x="9472613" y="1362075"/>
          <p14:tracePt t="71464" x="9472613" y="1366838"/>
          <p14:tracePt t="71487" x="9482138" y="1366838"/>
          <p14:tracePt t="71499" x="9482138" y="1376363"/>
          <p14:tracePt t="71520" x="9482138" y="1385888"/>
          <p14:tracePt t="71532" x="9482138" y="1390650"/>
          <p14:tracePt t="71554" x="9482138" y="1400175"/>
          <p14:tracePt t="71565" x="9482138" y="1409700"/>
          <p14:tracePt t="71588" x="9482138" y="1419225"/>
          <p14:tracePt t="71599" x="9482138" y="1423988"/>
          <p14:tracePt t="71610" x="9482138" y="1433513"/>
          <p14:tracePt t="71621" x="9482138" y="1443038"/>
          <p14:tracePt t="71633" x="9482138" y="1452563"/>
          <p14:tracePt t="71655" x="9482138" y="1457325"/>
          <p14:tracePt t="71666" x="9482138" y="1476375"/>
          <p14:tracePt t="71678" x="9482138" y="1481138"/>
          <p14:tracePt t="71689" x="9482138" y="1500188"/>
          <p14:tracePt t="71700" x="9482138" y="1514475"/>
          <p14:tracePt t="71711" x="9482138" y="1533525"/>
          <p14:tracePt t="71723" x="9482138" y="1547813"/>
          <p14:tracePt t="71734" x="9482138" y="1571625"/>
          <p14:tracePt t="71745" x="9472613" y="1590675"/>
          <p14:tracePt t="71756" x="9472613" y="1595438"/>
          <p14:tracePt t="71768" x="9472613" y="1614488"/>
          <p14:tracePt t="71779" x="9472613" y="1628775"/>
          <p14:tracePt t="71802" x="9472613" y="1647825"/>
          <p14:tracePt t="71813" x="9472613" y="1657350"/>
          <p14:tracePt t="71936" x="9482138" y="1657350"/>
          <p14:tracePt t="71959" x="9482138" y="1662113"/>
          <p14:tracePt t="71993" x="9486900" y="1662113"/>
          <p14:tracePt t="72004" x="9496425" y="1662113"/>
          <p14:tracePt t="72015" x="9505950" y="1662113"/>
          <p14:tracePt t="72026" x="9510713" y="1662113"/>
          <p14:tracePt t="72038" x="9520238" y="1662113"/>
          <p14:tracePt t="72049" x="9539288" y="1671638"/>
          <p14:tracePt t="72060" x="9544050" y="1671638"/>
          <p14:tracePt t="72071" x="9563100" y="1681163"/>
          <p14:tracePt t="72083" x="9567863" y="1681163"/>
          <p14:tracePt t="72105" x="9577388" y="1685925"/>
          <p14:tracePt t="72117" x="9586913" y="1685925"/>
          <p14:tracePt t="72128" x="9596438" y="1685925"/>
          <p14:tracePt t="72139" x="9610725" y="1695450"/>
          <p14:tracePt t="72150" x="9629775" y="1695450"/>
          <p14:tracePt t="72162" x="9644063" y="1704975"/>
          <p14:tracePt t="72173" x="9667875" y="1704975"/>
          <p14:tracePt t="72184" x="9691688" y="1704975"/>
          <p14:tracePt t="72195" x="9725025" y="1704975"/>
          <p14:tracePt t="72207" x="9748838" y="1704975"/>
          <p14:tracePt t="72218" x="9767888" y="1714500"/>
          <p14:tracePt t="72229" x="9772650" y="1714500"/>
          <p14:tracePt t="72240" x="9782175" y="1714500"/>
          <p14:tracePt t="72465" x="9772650" y="1714500"/>
          <p14:tracePt t="72510" x="9772650" y="1704975"/>
          <p14:tracePt t="72544" x="9772650" y="1714500"/>
          <p14:tracePt t="72578" x="9767888" y="1719263"/>
          <p14:tracePt t="72589" x="9767888" y="1738313"/>
          <p14:tracePt t="72612" x="9758363" y="1752600"/>
          <p14:tracePt t="72623" x="9748838" y="1771650"/>
          <p14:tracePt t="72634" x="9744075" y="1785938"/>
          <p14:tracePt t="72646" x="9734550" y="1800225"/>
          <p14:tracePt t="72657" x="9734550" y="1828800"/>
          <p14:tracePt t="72669" x="9734550" y="1843088"/>
          <p14:tracePt t="72680" x="9734550" y="1862138"/>
          <p14:tracePt t="72690" x="9734550" y="1885950"/>
          <p14:tracePt t="72702" x="9734550" y="1890713"/>
          <p14:tracePt t="72713" x="9734550" y="1909763"/>
          <p14:tracePt t="72724" x="9734550" y="1924050"/>
          <p14:tracePt t="72735" x="9744075" y="1933575"/>
          <p14:tracePt t="72747" x="9744075" y="1943100"/>
          <p14:tracePt t="72769" x="9744075" y="1947863"/>
          <p14:tracePt t="72781" x="9748838" y="1947863"/>
          <p14:tracePt t="72791" x="9748838" y="1957388"/>
          <p14:tracePt t="72994" x="9744075" y="1957388"/>
          <p14:tracePt t="73005" x="9734550" y="1947863"/>
          <p14:tracePt t="73016" x="9715500" y="1947863"/>
          <p14:tracePt t="73027" x="9710738" y="1947863"/>
          <p14:tracePt t="73241" x="9701213" y="1947863"/>
          <p14:tracePt t="73309" x="9691688" y="1943100"/>
          <p14:tracePt t="73354" x="9691688" y="1933575"/>
          <p14:tracePt t="73376" x="9701213" y="1933575"/>
          <p14:tracePt t="73399" x="9701213" y="1924050"/>
          <p14:tracePt t="73410" x="9710738" y="1924050"/>
          <p14:tracePt t="73444" x="9715500" y="1924050"/>
          <p14:tracePt t="73455" x="9725025" y="1924050"/>
          <p14:tracePt t="73467" x="9734550" y="1924050"/>
          <p14:tracePt t="73489" x="9744075" y="1924050"/>
          <p14:tracePt t="73512" x="9748838" y="1924050"/>
          <p14:tracePt t="73579" x="9744075" y="1924050"/>
          <p14:tracePt t="73613" x="9734550" y="1924050"/>
          <p14:tracePt t="73624" x="9725025" y="1924050"/>
          <p14:tracePt t="73680" x="9715500" y="1924050"/>
          <p14:tracePt t="73782" x="9715500" y="1933575"/>
          <p14:tracePt t="73793" x="9725025" y="1933575"/>
          <p14:tracePt t="73816" x="9734550" y="1933575"/>
          <p14:tracePt t="73838" x="9744075" y="1933575"/>
          <p14:tracePt t="73850" x="9744075" y="1943100"/>
          <p14:tracePt t="73860" x="9758363" y="1943100"/>
          <p14:tracePt t="73872" x="9767888" y="1943100"/>
          <p14:tracePt t="73883" x="9782175" y="1943100"/>
          <p14:tracePt t="73894" x="9815513" y="1947863"/>
          <p14:tracePt t="73905" x="9863138" y="1957388"/>
          <p14:tracePt t="73916" x="9906000" y="1966913"/>
          <p14:tracePt t="73928" x="9929813" y="1966913"/>
          <p14:tracePt t="73939" x="9948863" y="1976438"/>
          <p14:tracePt t="73950" x="9963150" y="1976438"/>
          <p14:tracePt t="73961" x="9972675" y="1976438"/>
          <p14:tracePt t="73973" x="9977438" y="1976438"/>
          <p14:tracePt t="74108" x="9972675" y="1976438"/>
          <p14:tracePt t="74131" x="9963150" y="1976438"/>
          <p14:tracePt t="74187" x="9953625" y="1976438"/>
          <p14:tracePt t="74378" x="9963150" y="1976438"/>
          <p14:tracePt t="74389" x="9953625" y="1976438"/>
          <p14:tracePt t="74400" x="9929813" y="1976438"/>
          <p14:tracePt t="74850" x="9939338" y="1976438"/>
          <p14:tracePt t="74862" x="9948863" y="1976438"/>
          <p14:tracePt t="74873" x="9963150" y="1976438"/>
          <p14:tracePt t="74884" x="9972675" y="1976438"/>
          <p14:tracePt t="74929" x="9977438" y="1976438"/>
          <p14:tracePt t="74951" x="9986963" y="1976438"/>
          <p14:tracePt t="74963" x="10006013" y="1976438"/>
          <p14:tracePt t="74974" x="10020300" y="1976438"/>
          <p14:tracePt t="74985" x="10053638" y="1966913"/>
          <p14:tracePt t="74996" x="10120313" y="1966913"/>
          <p14:tracePt t="75008" x="10177463" y="1957388"/>
          <p14:tracePt t="75019" x="10272713" y="1957388"/>
          <p14:tracePt t="75030" x="10415588" y="1947863"/>
          <p14:tracePt t="75041" x="10520363" y="1933575"/>
          <p14:tracePt t="75053" x="10644188" y="1909763"/>
          <p14:tracePt t="75064" x="10748963" y="1890713"/>
          <p14:tracePt t="75075" x="10825163" y="1876425"/>
          <p14:tracePt t="75087" x="10863263" y="1866900"/>
          <p14:tracePt t="75098" x="10920413" y="1862138"/>
          <p14:tracePt t="75109" x="10972800" y="1833563"/>
          <p14:tracePt t="75120" x="11020425" y="1819275"/>
          <p14:tracePt t="75132" x="11125200" y="1795463"/>
          <p14:tracePt t="75143" x="11210925" y="1771650"/>
          <p14:tracePt t="75155" x="11339513" y="1728788"/>
          <p14:tracePt t="75167" x="11415713" y="1695450"/>
          <p14:tracePt t="75177" x="11496675" y="1657350"/>
          <p14:tracePt t="75188" x="11534775" y="1624013"/>
          <p14:tracePt t="75200" x="11587163" y="1581150"/>
          <p14:tracePt t="75210" x="11620500" y="1547813"/>
          <p14:tracePt t="75221" x="11625263" y="1524000"/>
          <p14:tracePt t="75233" x="11634788" y="1500188"/>
          <p14:tracePt t="75244" x="11649075" y="1476375"/>
          <p14:tracePt t="75255" x="11668125" y="1443038"/>
          <p14:tracePt t="75266" x="11682413" y="1419225"/>
          <p14:tracePt t="75278" x="11701463" y="1390650"/>
          <p14:tracePt t="75289" x="11706225" y="1376363"/>
          <p14:tracePt t="75300" x="11706225" y="1362075"/>
          <p14:tracePt t="75311" x="11706225" y="1343025"/>
          <p14:tracePt t="75323" x="11715750" y="1304925"/>
          <p14:tracePt t="75334" x="11715750" y="1285875"/>
          <p14:tracePt t="75345" x="11715750" y="1252538"/>
          <p14:tracePt t="75357" x="11715750" y="1204913"/>
          <p14:tracePt t="75368" x="11715750" y="1171575"/>
          <p14:tracePt t="75379" x="11701463" y="1128713"/>
          <p14:tracePt t="75390" x="11691938" y="1090613"/>
          <p14:tracePt t="75402" x="11682413" y="1047750"/>
          <p14:tracePt t="75413" x="11668125" y="1014413"/>
          <p14:tracePt t="75424" x="11649075" y="966788"/>
          <p14:tracePt t="75435" x="11634788" y="942975"/>
          <p14:tracePt t="75446" x="11601450" y="909638"/>
          <p14:tracePt t="75458" x="11577638" y="885825"/>
          <p14:tracePt t="75469" x="11563350" y="876300"/>
          <p14:tracePt t="75480" x="11544300" y="866775"/>
          <p14:tracePt t="75492" x="11534775" y="866775"/>
          <p14:tracePt t="75503" x="11530013" y="866775"/>
          <p14:tracePt t="75514" x="11520488" y="866775"/>
          <p14:tracePt t="75525" x="11510963" y="876300"/>
          <p14:tracePt t="75536" x="11496675" y="885825"/>
          <p14:tracePt t="75548" x="11472863" y="895350"/>
          <p14:tracePt t="75559" x="11444288" y="900113"/>
          <p14:tracePt t="75570" x="11415713" y="919163"/>
          <p14:tracePt t="75583" x="11396663" y="923925"/>
          <p14:tracePt t="75593" x="11387138" y="923925"/>
          <p14:tracePt t="75604" x="11382375" y="942975"/>
          <p14:tracePt t="75616" x="11382375" y="952500"/>
          <p14:tracePt t="75626" x="11372850" y="966788"/>
          <p14:tracePt t="75638" x="11372850" y="976313"/>
          <p14:tracePt t="75650" x="11363325" y="990600"/>
          <p14:tracePt t="75660" x="11358563" y="1009650"/>
          <p14:tracePt t="75672" x="11349038" y="1023938"/>
          <p14:tracePt t="75683" x="11349038" y="1038225"/>
          <p14:tracePt t="75694" x="11349038" y="1057275"/>
          <p14:tracePt t="75705" x="11349038" y="1071563"/>
          <p14:tracePt t="75717" x="11349038" y="1090613"/>
          <p14:tracePt t="75728" x="11349038" y="1104900"/>
          <p14:tracePt t="75739" x="11358563" y="1123950"/>
          <p14:tracePt t="75750" x="11358563" y="1138238"/>
          <p14:tracePt t="75761" x="11363325" y="1157288"/>
          <p14:tracePt t="75773" x="11372850" y="1171575"/>
          <p14:tracePt t="75784" x="11387138" y="1185863"/>
          <p14:tracePt t="75795" x="11415713" y="1204913"/>
          <p14:tracePt t="75807" x="11430000" y="1219200"/>
          <p14:tracePt t="75818" x="11444288" y="1228725"/>
          <p14:tracePt t="75829" x="11463338" y="1238250"/>
          <p14:tracePt t="75840" x="11477625" y="1247775"/>
          <p14:tracePt t="75851" x="11501438" y="1247775"/>
          <p14:tracePt t="75863" x="11544300" y="1247775"/>
          <p14:tracePt t="75874" x="11577638" y="1247775"/>
          <p14:tracePt t="75885" x="11601450" y="1238250"/>
          <p14:tracePt t="75897" x="11634788" y="1219200"/>
          <p14:tracePt t="75908" x="11649075" y="1204913"/>
          <p14:tracePt t="75919" x="11668125" y="1181100"/>
          <p14:tracePt t="75930" x="11682413" y="1157288"/>
          <p14:tracePt t="75941" x="11706225" y="1123950"/>
          <p14:tracePt t="75953" x="11715750" y="1090613"/>
          <p14:tracePt t="75964" x="11734800" y="1057275"/>
          <p14:tracePt t="75975" x="11739563" y="1023938"/>
          <p14:tracePt t="75987" x="11739563" y="1000125"/>
          <p14:tracePt t="75998" x="11739563" y="957263"/>
          <p14:tracePt t="76009" x="11734800" y="923925"/>
          <p14:tracePt t="76020" x="11725275" y="900113"/>
          <p14:tracePt t="76033" x="11715750" y="876300"/>
          <p14:tracePt t="76043" x="11701463" y="852488"/>
          <p14:tracePt t="76054" x="11691938" y="833438"/>
          <p14:tracePt t="76066" x="11677650" y="819150"/>
          <p14:tracePt t="76077" x="11649075" y="809625"/>
          <p14:tracePt t="76088" x="11625263" y="804863"/>
          <p14:tracePt t="76100" x="11601450" y="795338"/>
          <p14:tracePt t="76111" x="11568113" y="795338"/>
          <p14:tracePt t="76122" x="11530013" y="785813"/>
          <p14:tracePt t="76133" x="11487150" y="785813"/>
          <p14:tracePt t="76144" x="11453813" y="795338"/>
          <p14:tracePt t="76155" x="11420475" y="795338"/>
          <p14:tracePt t="76167" x="11372850" y="795338"/>
          <p14:tracePt t="76178" x="11339513" y="795338"/>
          <p14:tracePt t="76189" x="11296650" y="804863"/>
          <p14:tracePt t="76200" x="11272838" y="804863"/>
          <p14:tracePt t="76212" x="11239500" y="809625"/>
          <p14:tracePt t="76223" x="11225213" y="819150"/>
          <p14:tracePt t="76234" x="11210925" y="819150"/>
          <p14:tracePt t="76245" x="11191875" y="828675"/>
          <p14:tracePt t="76256" x="11177588" y="833438"/>
          <p14:tracePt t="76268" x="11168063" y="842963"/>
          <p14:tracePt t="76279" x="11158538" y="852488"/>
          <p14:tracePt t="76290" x="11153775" y="866775"/>
          <p14:tracePt t="76301" x="11153775" y="876300"/>
          <p14:tracePt t="76313" x="11144250" y="900113"/>
          <p14:tracePt t="76324" x="11134725" y="919163"/>
          <p14:tracePt t="76335" x="11134725" y="942975"/>
          <p14:tracePt t="76347" x="11134725" y="966788"/>
          <p14:tracePt t="76358" x="11134725" y="981075"/>
          <p14:tracePt t="76369" x="11134725" y="1000125"/>
          <p14:tracePt t="76380" x="11134725" y="1009650"/>
          <p14:tracePt t="76391" x="11134725" y="1014413"/>
          <p14:tracePt t="76403" x="11134725" y="1023938"/>
          <p14:tracePt t="76414" x="11134725" y="1033463"/>
          <p14:tracePt t="76425" x="11134725" y="1038225"/>
          <p14:tracePt t="76437" x="11144250" y="1047750"/>
          <p14:tracePt t="76448" x="11144250" y="1057275"/>
          <p14:tracePt t="76459" x="11153775" y="1057275"/>
          <p14:tracePt t="76470" x="11158538" y="1066800"/>
          <p14:tracePt t="76482" x="11158538" y="1071563"/>
          <p14:tracePt t="76493" x="11168063" y="1071563"/>
          <p14:tracePt t="76504" x="11168063" y="1081088"/>
          <p14:tracePt t="76516" x="11177588" y="1081088"/>
          <p14:tracePt t="76594" x="11182350" y="1081088"/>
          <p14:tracePt t="77145" x="11177588" y="1081088"/>
          <p14:tracePt t="77787" x="11177588" y="1090613"/>
          <p14:tracePt t="77820" x="11177588" y="1100138"/>
          <p14:tracePt t="77843" x="11177588" y="1104900"/>
          <p14:tracePt t="77854" x="11182350" y="1104900"/>
          <p14:tracePt t="77867" x="11191875" y="1114425"/>
          <p14:tracePt t="77888" x="11201400" y="1123950"/>
          <p14:tracePt t="77900" x="11201400" y="1128713"/>
          <p14:tracePt t="77922" x="11201400" y="1138238"/>
          <p14:tracePt t="77944" x="11201400" y="1147763"/>
          <p14:tracePt t="77956" x="11210925" y="1147763"/>
          <p14:tracePt t="77967" x="11210925" y="1157288"/>
          <p14:tracePt t="77989" x="11210925" y="1162050"/>
          <p14:tracePt t="78011" x="11210925" y="1171575"/>
          <p14:tracePt t="78034" x="11210925" y="1181100"/>
          <p14:tracePt t="78057" x="11215688" y="1185863"/>
          <p14:tracePt t="78079" x="11225213" y="1195388"/>
          <p14:tracePt t="78090" x="11234738" y="1195388"/>
          <p14:tracePt t="78101" x="11249025" y="1204913"/>
          <p14:tracePt t="78113" x="11282363" y="1214438"/>
          <p14:tracePt t="78124" x="11296650" y="1219200"/>
          <p14:tracePt t="78135" x="11329988" y="1219200"/>
          <p14:tracePt t="78147" x="11363325" y="1228725"/>
          <p14:tracePt t="78158" x="11396663" y="1238250"/>
          <p14:tracePt t="78169" x="11439525" y="1238250"/>
          <p14:tracePt t="78180" x="11477625" y="1247775"/>
          <p14:tracePt t="78192" x="11520488" y="1252538"/>
          <p14:tracePt t="78203" x="11553825" y="1252538"/>
          <p14:tracePt t="78214" x="11568113" y="1252538"/>
          <p14:tracePt t="78226" x="11587163" y="1252538"/>
          <p14:tracePt t="78237" x="11591925" y="1247775"/>
          <p14:tracePt t="78248" x="11601450" y="1238250"/>
          <p14:tracePt t="78259" x="11610975" y="1238250"/>
          <p14:tracePt t="78270" x="11620500" y="1228725"/>
          <p14:tracePt t="78283" x="11634788" y="1219200"/>
          <p14:tracePt t="78293" x="11649075" y="1214438"/>
          <p14:tracePt t="78305" x="11658600" y="1204913"/>
          <p14:tracePt t="78317" x="11677650" y="1195388"/>
          <p14:tracePt t="78327" x="11691938" y="1185863"/>
          <p14:tracePt t="78338" x="11706225" y="1181100"/>
          <p14:tracePt t="78351" x="11725275" y="1162050"/>
          <p14:tracePt t="78360" x="11739563" y="1157288"/>
          <p14:tracePt t="78372" x="11749088" y="1147763"/>
          <p14:tracePt t="78384" x="11749088" y="1128713"/>
          <p14:tracePt t="78395" x="11758613" y="1114425"/>
          <p14:tracePt t="78406" x="11758613" y="1104900"/>
          <p14:tracePt t="78417" x="11768138" y="1090613"/>
          <p14:tracePt t="78428" x="11772900" y="1071563"/>
          <p14:tracePt t="78439" x="11782425" y="1057275"/>
          <p14:tracePt t="78451" x="11791950" y="1038225"/>
          <p14:tracePt t="78462" x="11806238" y="1014413"/>
          <p14:tracePt t="78473" x="11815763" y="1009650"/>
          <p14:tracePt t="78485" x="11815763" y="1000125"/>
          <p14:tracePt t="78495" x="11815763" y="981075"/>
          <p14:tracePt t="78518" x="11815763" y="976313"/>
          <p14:tracePt t="78598" x="11815763" y="981075"/>
          <p14:tracePt t="78619" x="11815763" y="990600"/>
          <p14:tracePt t="78631" x="11806238" y="1000125"/>
          <p14:tracePt t="78642" x="11806238" y="1009650"/>
          <p14:tracePt t="78653" x="11796713" y="1014413"/>
          <p14:tracePt t="78664" x="11791950" y="1033463"/>
          <p14:tracePt t="78676" x="11782425" y="1047750"/>
          <p14:tracePt t="78687" x="11782425" y="1057275"/>
          <p14:tracePt t="78698" x="11772900" y="1071563"/>
          <p14:tracePt t="78709" x="11768138" y="1090613"/>
          <p14:tracePt t="78720" x="11768138" y="1104900"/>
          <p14:tracePt t="78732" x="11758613" y="1123950"/>
          <p14:tracePt t="78743" x="11758613" y="1138238"/>
          <p14:tracePt t="78754" x="11749088" y="1157288"/>
          <p14:tracePt t="78765" x="11749088" y="1171575"/>
          <p14:tracePt t="78776" x="11739563" y="1185863"/>
          <p14:tracePt t="78788" x="11734800" y="1204913"/>
          <p14:tracePt t="78799" x="11734800" y="1219200"/>
          <p14:tracePt t="78811" x="11725275" y="1238250"/>
          <p14:tracePt t="78822" x="11725275" y="1247775"/>
          <p14:tracePt t="78834" x="11725275" y="1252538"/>
          <p14:tracePt t="78844" x="11725275" y="1271588"/>
          <p14:tracePt t="78855" x="11715750" y="1276350"/>
          <p14:tracePt t="78868" x="11715750" y="1295400"/>
          <p14:tracePt t="78878" x="11706225" y="1304925"/>
          <p14:tracePt t="78889" x="11706225" y="1309688"/>
          <p14:tracePt t="78901" x="11701463" y="1319213"/>
          <p14:tracePt t="78912" x="11701463" y="1328738"/>
          <p14:tracePt t="78923" x="11701463" y="1333500"/>
          <p14:tracePt t="78945" x="11701463" y="1343025"/>
          <p14:tracePt t="78957" x="11701463" y="1352550"/>
          <p14:tracePt t="78968" x="11691938" y="1362075"/>
          <p14:tracePt t="78990" x="11691938" y="1366838"/>
          <p14:tracePt t="79002" x="11691938" y="1376363"/>
          <p14:tracePt t="79024" x="11691938" y="1385888"/>
          <p14:tracePt t="79035" x="11691938" y="1390650"/>
          <p14:tracePt t="79058" x="11691938" y="1409700"/>
          <p14:tracePt t="79069" x="11691938" y="1419225"/>
          <p14:tracePt t="79081" x="11682413" y="1423988"/>
          <p14:tracePt t="79092" x="11682413" y="1433513"/>
          <p14:tracePt t="79103" x="11682413" y="1443038"/>
          <p14:tracePt t="79114" x="11682413" y="1457325"/>
          <p14:tracePt t="79125" x="11682413" y="1466850"/>
          <p14:tracePt t="79137" x="11682413" y="1481138"/>
          <p14:tracePt t="79148" x="11677650" y="1490663"/>
          <p14:tracePt t="79159" x="11677650" y="1514475"/>
          <p14:tracePt t="79170" x="11677650" y="1533525"/>
          <p14:tracePt t="79182" x="11677650" y="1547813"/>
          <p14:tracePt t="79193" x="11677650" y="1566863"/>
          <p14:tracePt t="79204" x="11677650" y="1590675"/>
          <p14:tracePt t="79215" x="11677650" y="1595438"/>
          <p14:tracePt t="79227" x="11677650" y="1614488"/>
          <p14:tracePt t="79238" x="11677650" y="1628775"/>
          <p14:tracePt t="79249" x="11677650" y="1638300"/>
          <p14:tracePt t="79260" x="11677650" y="1657350"/>
          <p14:tracePt t="79272" x="11677650" y="1662113"/>
          <p14:tracePt t="79283" x="11677650" y="1671638"/>
          <p14:tracePt t="79294" x="11677650" y="1681163"/>
          <p14:tracePt t="79318" x="11677650" y="1685925"/>
          <p14:tracePt t="79339" x="11677650" y="1695450"/>
          <p14:tracePt t="79373" x="11677650" y="1704975"/>
          <p14:tracePt t="79385" x="11677650" y="1714500"/>
          <p14:tracePt t="79395" x="11668125" y="1714500"/>
          <p14:tracePt t="79406" x="11668125" y="1719263"/>
          <p14:tracePt t="79418" x="11668125" y="1728788"/>
          <p14:tracePt t="79429" x="11668125" y="1738313"/>
          <p14:tracePt t="79440" x="11668125" y="1752600"/>
          <p14:tracePt t="79451" x="11668125" y="1762125"/>
          <p14:tracePt t="79463" x="11668125" y="1776413"/>
          <p14:tracePt t="79474" x="11658600" y="1795463"/>
          <p14:tracePt t="79486" x="11658600" y="1819275"/>
          <p14:tracePt t="79497" x="11658600" y="1833563"/>
          <p14:tracePt t="79508" x="11658600" y="1852613"/>
          <p14:tracePt t="79519" x="11658600" y="1866900"/>
          <p14:tracePt t="79530" x="11658600" y="1885950"/>
          <p14:tracePt t="79542" x="11649075" y="1890713"/>
          <p14:tracePt t="79553" x="11649075" y="1909763"/>
          <p14:tracePt t="79564" x="11649075" y="1919288"/>
          <p14:tracePt t="79576" x="11649075" y="1924050"/>
          <p14:tracePt t="79587" x="11649075" y="1933575"/>
          <p14:tracePt t="79598" x="11649075" y="1943100"/>
          <p14:tracePt t="79609" x="11649075" y="1947863"/>
          <p14:tracePt t="79621" x="11649075" y="1957388"/>
          <p14:tracePt t="79632" x="11649075" y="1976438"/>
          <p14:tracePt t="79643" x="11649075" y="1981200"/>
          <p14:tracePt t="79654" x="11649075" y="1990725"/>
          <p14:tracePt t="79665" x="11649075" y="2000250"/>
          <p14:tracePt t="79677" x="11649075" y="2009775"/>
          <p14:tracePt t="79688" x="11649075" y="2024063"/>
          <p14:tracePt t="79700" x="11649075" y="2033588"/>
          <p14:tracePt t="79711" x="11649075" y="2038350"/>
          <p14:tracePt t="79722" x="11649075" y="2047875"/>
          <p14:tracePt t="79755" x="11649075" y="2057400"/>
          <p14:tracePt t="79913" x="11649075" y="2047875"/>
          <p14:tracePt t="80014" x="11644313" y="2047875"/>
          <p14:tracePt t="80160" x="11644313" y="2038350"/>
          <p14:tracePt t="80172" x="11649075" y="2038350"/>
          <p14:tracePt t="80183" x="11649075" y="2033588"/>
          <p14:tracePt t="80217" x="11658600" y="2024063"/>
          <p14:tracePt t="80397" x="11658600" y="2014538"/>
          <p14:tracePt t="80408" x="11668125" y="2014538"/>
          <p14:tracePt t="80464" x="11668125" y="2009775"/>
          <p14:tracePt t="80498" x="11677650" y="2009775"/>
          <p14:tracePt t="80554" x="11682413" y="2009775"/>
          <p14:tracePt t="80588" x="11682413" y="2000250"/>
          <p14:tracePt t="80599" x="11691938" y="2000250"/>
          <p14:tracePt t="80610" x="11701463" y="2000250"/>
          <p14:tracePt t="80622" x="11706225" y="2000250"/>
          <p14:tracePt t="80644" x="11715750" y="1990725"/>
          <p14:tracePt t="80779" x="11706225" y="1990725"/>
          <p14:tracePt t="80802" x="11701463" y="1990725"/>
          <p14:tracePt t="80824" x="11691938" y="1990725"/>
          <p14:tracePt t="80948" x="11691938" y="2000250"/>
          <p14:tracePt t="80970" x="11691938" y="2009775"/>
          <p14:tracePt t="81038" x="11691938" y="2014538"/>
          <p14:tracePt t="81072" x="11682413" y="2014538"/>
          <p14:tracePt t="81083" x="11682413" y="2024063"/>
          <p14:tracePt t="81094" x="11677650" y="2024063"/>
          <p14:tracePt t="81105" x="11668125" y="2033588"/>
          <p14:tracePt t="81128" x="11658600" y="2033588"/>
          <p14:tracePt t="81240" x="11658600" y="2024063"/>
          <p14:tracePt t="81747" x="11649075" y="2024063"/>
          <p14:tracePt t="81758" x="11625263" y="2014538"/>
          <p14:tracePt t="81769" x="11577638" y="2009775"/>
          <p14:tracePt t="81781" x="11496675" y="2000250"/>
          <p14:tracePt t="81792" x="11291888" y="1966913"/>
          <p14:tracePt t="81803" x="11120438" y="1943100"/>
          <p14:tracePt t="81814" x="10929938" y="1909763"/>
          <p14:tracePt t="81826" x="10806113" y="1876425"/>
          <p14:tracePt t="81837" x="10620375" y="1833563"/>
          <p14:tracePt t="81848" x="10487025" y="1800225"/>
          <p14:tracePt t="81859" x="10325100" y="1776413"/>
          <p14:tracePt t="81871" x="10234613" y="1752600"/>
          <p14:tracePt t="81882" x="10120313" y="1719263"/>
          <p14:tracePt t="81893" x="10063163" y="1685925"/>
          <p14:tracePt t="81904" x="9986963" y="1657350"/>
          <p14:tracePt t="81915" x="9953625" y="1628775"/>
          <p14:tracePt t="81927" x="9906000" y="1595438"/>
          <p14:tracePt t="81938" x="9858375" y="1566863"/>
          <p14:tracePt t="81949" x="9815513" y="1538288"/>
          <p14:tracePt t="81961" x="9744075" y="1490663"/>
          <p14:tracePt t="81972" x="9677400" y="1457325"/>
          <p14:tracePt t="81983" x="9586913" y="1390650"/>
          <p14:tracePt t="81994" x="9520238" y="1352550"/>
          <p14:tracePt t="82006" x="9420225" y="1295400"/>
          <p14:tracePt t="82018" x="9363075" y="1252538"/>
          <p14:tracePt t="82028" x="9305925" y="1214438"/>
          <p14:tracePt t="82039" x="9267825" y="1185863"/>
          <p14:tracePt t="82052" x="9191625" y="1147763"/>
          <p14:tracePt t="82062" x="9144000" y="1123950"/>
          <p14:tracePt t="82073" x="9072563" y="1104900"/>
          <p14:tracePt t="82085" x="9020175" y="1090613"/>
          <p14:tracePt t="82096" x="8986838" y="1081088"/>
          <p14:tracePt t="82107" x="8948738" y="1071563"/>
          <p14:tracePt t="82119" x="8924925" y="1071563"/>
          <p14:tracePt t="82129" x="8891588" y="1071563"/>
          <p14:tracePt t="82140" x="8867775" y="1071563"/>
          <p14:tracePt t="82152" x="8834438" y="1081088"/>
          <p14:tracePt t="82163" x="8815388" y="1081088"/>
          <p14:tracePt t="82174" x="8801100" y="1081088"/>
          <p14:tracePt t="82186" x="8791575" y="1081088"/>
          <p14:tracePt t="82197" x="8782050" y="1081088"/>
          <p14:tracePt t="82208" x="8777288" y="1081088"/>
          <p14:tracePt t="82230" x="8767763" y="1081088"/>
          <p14:tracePt t="82242" x="8767763" y="1071563"/>
          <p14:tracePt t="82286" x="8767763" y="1081088"/>
          <p14:tracePt t="82309" x="8777288" y="1081088"/>
          <p14:tracePt t="82321" x="8777288" y="1090613"/>
          <p14:tracePt t="82331" x="8782050" y="1100138"/>
          <p14:tracePt t="82354" x="8791575" y="1100138"/>
          <p14:tracePt t="82365" x="8791575" y="1104900"/>
          <p14:tracePt t="82422" x="8801100" y="1104900"/>
          <p14:tracePt t="82433" x="8801100" y="1114425"/>
          <p14:tracePt t="82455" x="8805863" y="1114425"/>
          <p14:tracePt t="82468" x="8815388" y="1123950"/>
          <p14:tracePt t="82489" x="8815388" y="1128713"/>
          <p14:tracePt t="82512" x="8815388" y="1138238"/>
          <p14:tracePt t="82523" x="8815388" y="1147763"/>
          <p14:tracePt t="82535" x="8815388" y="1157288"/>
          <p14:tracePt t="82545" x="8815388" y="1162050"/>
          <p14:tracePt t="82557" x="8824913" y="1171575"/>
          <p14:tracePt t="82569" x="8824913" y="1181100"/>
          <p14:tracePt t="82579" x="8824913" y="1185863"/>
          <p14:tracePt t="82590" x="8824913" y="1195388"/>
          <p14:tracePt t="82602" x="8824913" y="1204913"/>
          <p14:tracePt t="82613" x="8824913" y="1214438"/>
          <p14:tracePt t="82624" x="8824913" y="1219200"/>
          <p14:tracePt t="82636" x="8815388" y="1228725"/>
          <p14:tracePt t="82647" x="8815388" y="1238250"/>
          <p14:tracePt t="82658" x="8815388" y="1247775"/>
          <p14:tracePt t="82680" x="8815388" y="1252538"/>
          <p14:tracePt t="82692" x="8815388" y="1262063"/>
          <p14:tracePt t="82703" x="8815388" y="1271588"/>
          <p14:tracePt t="82714" x="8815388" y="1276350"/>
          <p14:tracePt t="82726" x="8815388" y="1295400"/>
          <p14:tracePt t="82737" x="8815388" y="1304925"/>
          <p14:tracePt t="82748" x="8815388" y="1319213"/>
          <p14:tracePt t="82759" x="8815388" y="1333500"/>
          <p14:tracePt t="82771" x="8815388" y="1352550"/>
          <p14:tracePt t="82782" x="8815388" y="1366838"/>
          <p14:tracePt t="82793" x="8815388" y="1385888"/>
          <p14:tracePt t="82804" x="8815388" y="1400175"/>
          <p14:tracePt t="82815" x="8815388" y="1409700"/>
          <p14:tracePt t="82827" x="8815388" y="1423988"/>
          <p14:tracePt t="82838" x="8815388" y="1443038"/>
          <p14:tracePt t="82849" x="8815388" y="1452563"/>
          <p14:tracePt t="82861" x="8815388" y="1466850"/>
          <p14:tracePt t="82872" x="8815388" y="1481138"/>
          <p14:tracePt t="82883" x="8815388" y="1490663"/>
          <p14:tracePt t="82894" x="8815388" y="1509713"/>
          <p14:tracePt t="82906" x="8815388" y="1514475"/>
          <p14:tracePt t="82917" x="8815388" y="1524000"/>
          <p14:tracePt t="82928" x="8815388" y="1533525"/>
          <p14:tracePt t="82939" x="8815388" y="1547813"/>
          <p14:tracePt t="82951" x="8805863" y="1566863"/>
          <p14:tracePt t="82973" x="8805863" y="1581150"/>
          <p14:tracePt t="82976" x="8805863" y="1595438"/>
          <p14:tracePt t="82985" x="8815388" y="1628775"/>
          <p14:tracePt t="82996" x="8815388" y="1647825"/>
          <p14:tracePt t="83007" x="8815388" y="1671638"/>
          <p14:tracePt t="83019" x="8815388" y="1685925"/>
          <p14:tracePt t="83029" x="8815388" y="1695450"/>
          <p14:tracePt t="83051" x="8815388" y="1704975"/>
          <p14:tracePt t="83075" x="8815388" y="1714500"/>
          <p14:tracePt t="83085" x="8805863" y="1719263"/>
          <p14:tracePt t="83097" x="8805863" y="1728788"/>
          <p14:tracePt t="83108" x="8805863" y="1743075"/>
          <p14:tracePt t="83119" x="8805863" y="1752600"/>
          <p14:tracePt t="83131" x="8805863" y="1762125"/>
          <p14:tracePt t="83142" x="8805863" y="1771650"/>
          <p14:tracePt t="83153" x="8805863" y="1776413"/>
          <p14:tracePt t="83164" x="8815388" y="1785938"/>
          <p14:tracePt t="83187" x="8824913" y="1795463"/>
          <p14:tracePt t="83198" x="8839200" y="1795463"/>
          <p14:tracePt t="83209" x="8872538" y="1795463"/>
          <p14:tracePt t="83221" x="8953500" y="1795463"/>
          <p14:tracePt t="83232" x="9029700" y="1795463"/>
          <p14:tracePt t="83243" x="9072563" y="1785938"/>
          <p14:tracePt t="83401" x="9077325" y="1785938"/>
          <p14:tracePt t="83412" x="9134475" y="1771650"/>
          <p14:tracePt t="83423" x="9215438" y="1743075"/>
          <p14:tracePt t="83435" x="9301163" y="1714500"/>
          <p14:tracePt t="83446" x="9339263" y="1695450"/>
          <p14:tracePt t="83468" x="9382125" y="1662113"/>
          <p14:tracePt t="83472" x="9415463" y="1647825"/>
          <p14:tracePt t="83479" x="9472613" y="1614488"/>
          <p14:tracePt t="83491" x="9529763" y="1581150"/>
          <p14:tracePt t="83502" x="9620250" y="1533525"/>
          <p14:tracePt t="83513" x="9701213" y="1481138"/>
          <p14:tracePt t="83524" x="9748838" y="1443038"/>
          <p14:tracePt t="83536" x="9834563" y="1385888"/>
          <p14:tracePt t="83547" x="9906000" y="1343025"/>
          <p14:tracePt t="83558" x="10039350" y="1285875"/>
          <p14:tracePt t="83569" x="10144125" y="1252538"/>
          <p14:tracePt t="83581" x="10301288" y="1204913"/>
          <p14:tracePt t="83592" x="10429875" y="1171575"/>
          <p14:tracePt t="83603" x="10620375" y="1128713"/>
          <p14:tracePt t="83614" x="10829925" y="1090613"/>
          <p14:tracePt t="83626" x="10972800" y="1066800"/>
          <p14:tracePt t="83637" x="11144250" y="1038225"/>
          <p14:tracePt t="83648" x="11272838" y="1023938"/>
          <p14:tracePt t="83659" x="11463338" y="1000125"/>
          <p14:tracePt t="83671" x="11601450" y="981075"/>
          <p14:tracePt t="83682" x="11772900" y="966788"/>
          <p14:tracePt t="83694" x="11853863" y="957263"/>
          <p14:tracePt t="83704" x="11906250" y="952500"/>
          <p14:tracePt t="83716" x="11915775" y="952500"/>
          <p14:tracePt t="83761" x="11906250" y="952500"/>
          <p14:tracePt t="83772" x="11887200" y="957263"/>
          <p14:tracePt t="83783" x="11872913" y="957263"/>
          <p14:tracePt t="83794" x="11849100" y="966788"/>
          <p14:tracePt t="84154" x="11839575" y="966788"/>
          <p14:tracePt t="84165" x="11806238" y="966788"/>
          <p14:tracePt t="84177" x="11791950" y="966788"/>
          <p14:tracePt t="84188" x="11768138" y="966788"/>
          <p14:tracePt t="84199" x="11739563" y="976313"/>
          <p14:tracePt t="84211" x="11734800" y="976313"/>
          <p14:tracePt t="84222" x="11715750" y="981075"/>
          <p14:tracePt t="84233" x="11706225" y="990600"/>
          <p14:tracePt t="84244" x="11701463" y="1009650"/>
          <p14:tracePt t="84255" x="11691938" y="1014413"/>
          <p14:tracePt t="84267" x="11682413" y="1023938"/>
          <p14:tracePt t="84278" x="11677650" y="1038225"/>
          <p14:tracePt t="84289" x="11668125" y="1057275"/>
          <p14:tracePt t="84300" x="11668125" y="1081088"/>
          <p14:tracePt t="84312" x="11658600" y="1114425"/>
          <p14:tracePt t="84323" x="11649075" y="1128713"/>
          <p14:tracePt t="84334" x="11649075" y="1157288"/>
          <p14:tracePt t="84345" x="11644313" y="1185863"/>
          <p14:tracePt t="84357" x="11644313" y="1204913"/>
          <p14:tracePt t="84369" x="11644313" y="1238250"/>
          <p14:tracePt t="84379" x="11644313" y="1271588"/>
          <p14:tracePt t="84391" x="11649075" y="1295400"/>
          <p14:tracePt t="84403" x="11658600" y="1328738"/>
          <p14:tracePt t="84413" x="11668125" y="1343025"/>
          <p14:tracePt t="84425" x="11677650" y="1362075"/>
          <p14:tracePt t="84436" x="11677650" y="1376363"/>
          <p14:tracePt t="84447" x="11682413" y="1390650"/>
          <p14:tracePt t="84514" x="11682413" y="1385888"/>
          <p14:tracePt t="84526" x="11691938" y="1362075"/>
          <p14:tracePt t="84537" x="11706225" y="1333500"/>
          <p14:tracePt t="84548" x="11715750" y="1304925"/>
          <p14:tracePt t="84559" x="11739563" y="1262063"/>
          <p14:tracePt t="84570" x="11758613" y="1228725"/>
          <p14:tracePt t="84582" x="11768138" y="1185863"/>
          <p14:tracePt t="84593" x="11768138" y="1138238"/>
          <p14:tracePt t="84604" x="11768138" y="1114425"/>
          <p14:tracePt t="84615" x="11768138" y="1081088"/>
          <p14:tracePt t="84627" x="11758613" y="1057275"/>
          <p14:tracePt t="84638" x="11749088" y="1038225"/>
          <p14:tracePt t="84649" x="11749088" y="1023938"/>
          <p14:tracePt t="84661" x="11739563" y="1014413"/>
          <p14:tracePt t="84672" x="11734800" y="1014413"/>
          <p14:tracePt t="84705" x="11725275" y="1014413"/>
          <p14:tracePt t="84717" x="11715750" y="1023938"/>
          <p14:tracePt t="84728" x="11706225" y="1038225"/>
          <p14:tracePt t="84739" x="11701463" y="1047750"/>
          <p14:tracePt t="84751" x="11701463" y="1057275"/>
          <p14:tracePt t="84762" x="11691938" y="1071563"/>
          <p14:tracePt t="84773" x="11682413" y="1071563"/>
          <p14:tracePt t="84784" x="11677650" y="1081088"/>
          <p14:tracePt t="84796" x="11677650" y="1090613"/>
          <p14:tracePt t="84807" x="11668125" y="1100138"/>
          <p14:tracePt t="84819" x="11658600" y="1104900"/>
          <p14:tracePt t="84830" x="11649075" y="1114425"/>
          <p14:tracePt t="84841" x="11649075" y="1123950"/>
          <p14:tracePt t="84853" x="11644313" y="1123950"/>
          <p14:tracePt t="84863" x="11644313" y="1128713"/>
          <p14:tracePt t="84874" x="11644313" y="1138238"/>
          <p14:tracePt t="84886" x="11634788" y="1138238"/>
          <p14:tracePt t="84919" x="11625263" y="1138238"/>
          <p14:tracePt t="84964" x="11620500" y="1138238"/>
          <p14:tracePt t="84987" x="11610975" y="1128713"/>
          <p14:tracePt t="84998" x="11601450" y="1123950"/>
          <p14:tracePt t="85009" x="11577638" y="1114425"/>
          <p14:tracePt t="85020" x="11553825" y="1104900"/>
          <p14:tracePt t="85032" x="11510963" y="1100138"/>
          <p14:tracePt t="85043" x="11444288" y="1081088"/>
          <p14:tracePt t="85054" x="11415713" y="1081088"/>
          <p14:tracePt t="85065" x="11396663" y="1071563"/>
          <p14:tracePt t="85077" x="11387138" y="1071563"/>
          <p14:tracePt t="85088" x="11387138" y="1081088"/>
          <p14:tracePt t="85155" x="11396663" y="1081088"/>
          <p14:tracePt t="85167" x="11396663" y="1090613"/>
          <p14:tracePt t="85200" x="11406188" y="1090613"/>
          <p14:tracePt t="85212" x="11415713" y="1090613"/>
          <p14:tracePt t="85224" x="11420475" y="1100138"/>
          <p14:tracePt t="85246" x="11430000" y="1100138"/>
          <p14:tracePt t="85257" x="11439525" y="1100138"/>
          <p14:tracePt t="85268" x="11444288" y="1100138"/>
          <p14:tracePt t="85291" x="11453813" y="1100138"/>
          <p14:tracePt t="85381" x="11453813" y="1090613"/>
          <p14:tracePt t="86562" x="11453813" y="1100138"/>
          <p14:tracePt t="86618" x="11463338" y="1100138"/>
          <p14:tracePt t="86640" x="11472863" y="1100138"/>
          <p14:tracePt t="86663" x="11477625" y="1100138"/>
          <p14:tracePt t="86686" x="11487150" y="1100138"/>
          <p14:tracePt t="86708" x="11496675" y="1100138"/>
          <p14:tracePt t="86787" x="11496675" y="1090613"/>
          <p14:tracePt t="86910" x="11501438" y="1090613"/>
          <p14:tracePt t="86922" x="11501438" y="1081088"/>
          <p14:tracePt t="86933" x="11520488" y="1081088"/>
          <p14:tracePt t="86944" x="11530013" y="1071563"/>
          <p14:tracePt t="86956" x="11553825" y="1066800"/>
          <p14:tracePt t="86967" x="11577638" y="1047750"/>
          <p14:tracePt t="86978" x="11587163" y="1038225"/>
          <p14:tracePt t="86989" x="11601450" y="1023938"/>
          <p14:tracePt t="87001" x="11620500" y="1009650"/>
          <p14:tracePt t="87012" x="11625263" y="1000125"/>
          <p14:tracePt t="87023" x="11644313" y="981075"/>
          <p14:tracePt t="87035" x="11658600" y="957263"/>
          <p14:tracePt t="87045" x="11668125" y="942975"/>
          <p14:tracePt t="87057" x="11677650" y="923925"/>
          <p14:tracePt t="87069" x="11677650" y="919163"/>
          <p14:tracePt t="87079" x="11677650" y="900113"/>
          <p14:tracePt t="87091" x="11677650" y="895350"/>
          <p14:tracePt t="87103" x="11677650" y="885825"/>
          <p14:tracePt t="87113" x="11677650" y="876300"/>
          <p14:tracePt t="87136" x="11682413" y="866775"/>
          <p14:tracePt t="87147" x="11691938" y="862013"/>
          <p14:tracePt t="87169" x="11691938" y="852488"/>
          <p14:tracePt t="87327" x="11701463" y="852488"/>
          <p14:tracePt t="87349" x="11706225" y="852488"/>
          <p14:tracePt t="87353" x="11725275" y="842963"/>
          <p14:tracePt t="87361" x="11734800" y="833438"/>
          <p14:tracePt t="87372" x="11749088" y="828675"/>
          <p14:tracePt t="87383" x="11758613" y="819150"/>
          <p14:tracePt t="87394" x="11772900" y="804863"/>
          <p14:tracePt t="87405" x="11791950" y="785813"/>
          <p14:tracePt t="87417" x="11791950" y="771525"/>
          <p14:tracePt t="87428" x="11796713" y="752475"/>
          <p14:tracePt t="87439" x="11796713" y="747713"/>
          <p14:tracePt t="87451" x="11796713" y="728663"/>
          <p14:tracePt t="87462" x="11796713" y="719138"/>
          <p14:tracePt t="87473" x="11796713" y="714375"/>
          <p14:tracePt t="87485" x="11796713" y="704850"/>
          <p14:tracePt t="87496" x="11806238" y="695325"/>
          <p14:tracePt t="87507" x="11806238" y="690563"/>
          <p14:tracePt t="87530" x="11796713" y="690563"/>
          <p14:tracePt t="87552" x="11796713" y="681038"/>
          <p14:tracePt t="87867" x="11791950" y="681038"/>
          <p14:tracePt t="87869" x="11782425" y="690563"/>
          <p14:tracePt t="87878" x="11772900" y="690563"/>
          <p14:tracePt t="87889" x="11758613" y="695325"/>
          <p14:tracePt t="87901" x="11739563" y="704850"/>
          <p14:tracePt t="87912" x="11715750" y="714375"/>
          <p14:tracePt t="87923" x="11691938" y="728663"/>
          <p14:tracePt t="87935" x="11649075" y="747713"/>
          <p14:tracePt t="87946" x="11591925" y="762000"/>
          <p14:tracePt t="87957" x="11563350" y="762000"/>
          <p14:tracePt t="87969" x="11510963" y="771525"/>
          <p14:tracePt t="87979" x="11487150" y="776288"/>
          <p14:tracePt t="87991" x="11453813" y="776288"/>
          <p14:tracePt t="88003" x="11387138" y="776288"/>
          <p14:tracePt t="88013" x="11315700" y="776288"/>
          <p14:tracePt t="88024" x="11210925" y="771525"/>
          <p14:tracePt t="88037" x="11110913" y="771525"/>
          <p14:tracePt t="88047" x="11006138" y="762000"/>
          <p14:tracePt t="88058" x="10939463" y="752475"/>
          <p14:tracePt t="88070" x="10863263" y="747713"/>
          <p14:tracePt t="88081" x="10829925" y="738188"/>
          <p14:tracePt t="88092" x="10801350" y="738188"/>
          <p14:tracePt t="88148" x="10806113" y="738188"/>
          <p14:tracePt t="88171" x="10815638" y="738188"/>
          <p14:tracePt t="88328" x="10815638" y="747713"/>
          <p14:tracePt t="88339" x="10825163" y="752475"/>
          <p14:tracePt t="88350" x="10839450" y="762000"/>
          <p14:tracePt t="88362" x="10848975" y="771525"/>
          <p14:tracePt t="88373" x="10863263" y="785813"/>
          <p14:tracePt t="88384" x="10896600" y="804863"/>
          <p14:tracePt t="88396" x="10929938" y="819150"/>
          <p14:tracePt t="88407" x="10977563" y="852488"/>
          <p14:tracePt t="88418" x="11010900" y="876300"/>
          <p14:tracePt t="88430" x="11034713" y="895350"/>
          <p14:tracePt t="88440" x="11068050" y="909638"/>
          <p14:tracePt t="88453" x="11101388" y="923925"/>
          <p14:tracePt t="88463" x="11120438" y="933450"/>
          <p14:tracePt t="88475" x="11144250" y="942975"/>
          <p14:tracePt t="88487" x="11153775" y="952500"/>
          <p14:tracePt t="88497" x="11158538" y="952500"/>
          <p14:tracePt t="88508" x="11168063" y="957263"/>
          <p14:tracePt t="88520" x="11182350" y="957263"/>
          <p14:tracePt t="88542" x="11191875" y="957263"/>
          <p14:tracePt t="88554" x="11191875" y="966788"/>
          <p14:tracePt t="88564" x="11201400" y="966788"/>
          <p14:tracePt t="88587" x="11210925" y="9667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921AF0-A34B-3849-98FE-C0775A4F96F8}"/>
              </a:ext>
            </a:extLst>
          </p:cNvPr>
          <p:cNvPicPr>
            <a:picLocks noChangeAspect="1"/>
          </p:cNvPicPr>
          <p:nvPr/>
        </p:nvPicPr>
        <p:blipFill>
          <a:blip r:embed="rId4"/>
          <a:stretch>
            <a:fillRect/>
          </a:stretch>
        </p:blipFill>
        <p:spPr>
          <a:xfrm>
            <a:off x="0" y="13553"/>
            <a:ext cx="12192000" cy="2808514"/>
          </a:xfrm>
          <a:prstGeom prst="rect">
            <a:avLst/>
          </a:prstGeom>
        </p:spPr>
      </p:pic>
      <p:sp>
        <p:nvSpPr>
          <p:cNvPr id="6" name="TextBox 5">
            <a:extLst>
              <a:ext uri="{FF2B5EF4-FFF2-40B4-BE49-F238E27FC236}">
                <a16:creationId xmlns:a16="http://schemas.microsoft.com/office/drawing/2014/main" id="{FE414309-002E-1443-9E49-FACDA955867C}"/>
              </a:ext>
            </a:extLst>
          </p:cNvPr>
          <p:cNvSpPr txBox="1"/>
          <p:nvPr/>
        </p:nvSpPr>
        <p:spPr>
          <a:xfrm>
            <a:off x="455521" y="2933654"/>
            <a:ext cx="800131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11,477 people treated with PD registered with DPEX (35%)</a:t>
            </a:r>
          </a:p>
          <a:p>
            <a:pPr marL="342900" indent="-342900">
              <a:buFont typeface="Arial" panose="020B0604020202020204" pitchFamily="34" charset="0"/>
              <a:buChar char="•"/>
            </a:pPr>
            <a:r>
              <a:rPr lang="en-US" sz="2400" dirty="0"/>
              <a:t>Improved outcomes for 2013-16, versus 2008-2012</a:t>
            </a:r>
          </a:p>
          <a:p>
            <a:pPr marL="342900" indent="-342900">
              <a:buFont typeface="Arial" panose="020B0604020202020204" pitchFamily="34" charset="0"/>
              <a:buChar char="•"/>
            </a:pPr>
            <a:r>
              <a:rPr lang="en-US" sz="2400" dirty="0"/>
              <a:t>PD almost exclusively used by Universal Health Coverage scheme (&gt;90%)</a:t>
            </a:r>
          </a:p>
          <a:p>
            <a:pPr marL="342900" indent="-342900">
              <a:buFont typeface="Arial" panose="020B0604020202020204" pitchFamily="34" charset="0"/>
              <a:buChar char="•"/>
            </a:pPr>
            <a:r>
              <a:rPr lang="en-US" sz="2400" dirty="0"/>
              <a:t>Those insured by the civil servant scheme (+ family) use HD and (unpublished) comparisons of HD v PD </a:t>
            </a:r>
          </a:p>
          <a:p>
            <a:pPr marL="342900" indent="-342900">
              <a:buFont typeface="Arial" panose="020B0604020202020204" pitchFamily="34" charset="0"/>
              <a:buChar char="•"/>
            </a:pPr>
            <a:r>
              <a:rPr lang="en-US" sz="2400" dirty="0"/>
              <a:t>Adjusted survival least good for UHC scheme (HR 1.13, CI 1.07-1.2 in-hospital death) </a:t>
            </a:r>
            <a:r>
              <a:rPr lang="en-US" sz="2400" i="1" dirty="0"/>
              <a:t>BMC HSR 2016</a:t>
            </a:r>
          </a:p>
          <a:p>
            <a:pPr marL="342900" indent="-342900">
              <a:buFont typeface="Arial" panose="020B0604020202020204" pitchFamily="34" charset="0"/>
              <a:buChar char="•"/>
            </a:pPr>
            <a:r>
              <a:rPr lang="en-US" sz="2400" b="1" i="1" dirty="0"/>
              <a:t>Risk is that modality outcomes are conflated with insurance scheme</a:t>
            </a:r>
          </a:p>
        </p:txBody>
      </p:sp>
      <p:pic>
        <p:nvPicPr>
          <p:cNvPr id="8" name="Picture 7">
            <a:extLst>
              <a:ext uri="{FF2B5EF4-FFF2-40B4-BE49-F238E27FC236}">
                <a16:creationId xmlns:a16="http://schemas.microsoft.com/office/drawing/2014/main" id="{5ED7AEB0-46A0-1D4F-A872-BFC620AC9016}"/>
              </a:ext>
            </a:extLst>
          </p:cNvPr>
          <p:cNvPicPr>
            <a:picLocks noChangeAspect="1"/>
          </p:cNvPicPr>
          <p:nvPr/>
        </p:nvPicPr>
        <p:blipFill>
          <a:blip r:embed="rId5"/>
          <a:stretch>
            <a:fillRect/>
          </a:stretch>
        </p:blipFill>
        <p:spPr>
          <a:xfrm>
            <a:off x="8912351" y="2680627"/>
            <a:ext cx="2840737" cy="4163820"/>
          </a:xfrm>
          <a:prstGeom prst="rect">
            <a:avLst/>
          </a:prstGeom>
        </p:spPr>
      </p:pic>
      <p:pic>
        <p:nvPicPr>
          <p:cNvPr id="4" name="Audio 3">
            <a:extLst>
              <a:ext uri="{FF2B5EF4-FFF2-40B4-BE49-F238E27FC236}">
                <a16:creationId xmlns:a16="http://schemas.microsoft.com/office/drawing/2014/main" id="{A48A48CA-5F56-3C7B-8F2C-29AFEADF4B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40069561"/>
      </p:ext>
    </p:extLst>
  </p:cSld>
  <p:clrMapOvr>
    <a:masterClrMapping/>
  </p:clrMapOvr>
  <mc:AlternateContent xmlns:mc="http://schemas.openxmlformats.org/markup-compatibility/2006">
    <mc:Choice xmlns:p14="http://schemas.microsoft.com/office/powerpoint/2010/main" Requires="p14">
      <p:transition spd="slow" p14:dur="2000" advTm="113408"/>
    </mc:Choice>
    <mc:Fallback>
      <p:transition spd="slow" advTm="11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266" x="11215688" y="976313"/>
          <p14:tracePt t="9270" x="11225213" y="981075"/>
          <p14:tracePt t="10001" x="11215688" y="976313"/>
          <p14:tracePt t="10013" x="11182350" y="966788"/>
          <p14:tracePt t="10024" x="11153775" y="942975"/>
          <p14:tracePt t="10035" x="11120438" y="919163"/>
          <p14:tracePt t="10046" x="11087100" y="900113"/>
          <p14:tracePt t="10058" x="11068050" y="895350"/>
          <p14:tracePt t="10069" x="11053763" y="876300"/>
          <p14:tracePt t="10080" x="11034713" y="866775"/>
          <p14:tracePt t="10091" x="11020425" y="852488"/>
          <p14:tracePt t="10102" x="10996613" y="842963"/>
          <p14:tracePt t="10115" x="10963275" y="828675"/>
          <p14:tracePt t="10125" x="10929938" y="804863"/>
          <p14:tracePt t="10136" x="10887075" y="785813"/>
          <p14:tracePt t="10149" x="10829925" y="762000"/>
          <p14:tracePt t="10159" x="10791825" y="728663"/>
          <p14:tracePt t="10170" x="10739438" y="704850"/>
          <p14:tracePt t="10182" x="10658475" y="657225"/>
          <p14:tracePt t="10193" x="10596563" y="614363"/>
          <p14:tracePt t="10204" x="10553700" y="581025"/>
          <p14:tracePt t="10216" x="10487025" y="533400"/>
          <p14:tracePt t="10226" x="10406063" y="485775"/>
          <p14:tracePt t="10238" x="10348913" y="452438"/>
          <p14:tracePt t="10249" x="10267950" y="409575"/>
          <p14:tracePt t="10260" x="10158413" y="366713"/>
          <p14:tracePt t="10271" x="10096500" y="352425"/>
          <p14:tracePt t="10283" x="10039350" y="328613"/>
          <p14:tracePt t="10294" x="9977438" y="304800"/>
          <p14:tracePt t="10305" x="9939338" y="295275"/>
          <p14:tracePt t="10316" x="9872663" y="276225"/>
          <p14:tracePt t="10328" x="9801225" y="261938"/>
          <p14:tracePt t="10339" x="9744075" y="252413"/>
          <p14:tracePt t="10350" x="9653588" y="247650"/>
          <p14:tracePt t="10361" x="9577388" y="247650"/>
          <p14:tracePt t="10372" x="9496425" y="252413"/>
          <p14:tracePt t="10384" x="9439275" y="261938"/>
          <p14:tracePt t="10395" x="9372600" y="276225"/>
          <p14:tracePt t="10406" x="9291638" y="295275"/>
          <p14:tracePt t="10418" x="9224963" y="309563"/>
          <p14:tracePt t="10429" x="9134475" y="328613"/>
          <p14:tracePt t="10440" x="9039225" y="338138"/>
          <p14:tracePt t="10451" x="8948738" y="352425"/>
          <p14:tracePt t="10462" x="8791575" y="395288"/>
          <p14:tracePt t="10474" x="8686800" y="419100"/>
          <p14:tracePt t="10485" x="8543925" y="452438"/>
          <p14:tracePt t="10496" x="8472488" y="485775"/>
          <p14:tracePt t="10507" x="8372475" y="514350"/>
          <p14:tracePt t="10519" x="8315325" y="542925"/>
          <p14:tracePt t="10530" x="8220075" y="581025"/>
          <p14:tracePt t="10541" x="8129588" y="628650"/>
          <p14:tracePt t="10552" x="8053388" y="661988"/>
          <p14:tracePt t="10565" x="7962900" y="704850"/>
          <p14:tracePt t="10575" x="7905750" y="738188"/>
          <p14:tracePt t="10586" x="7834313" y="795338"/>
          <p14:tracePt t="10599" x="7791450" y="828675"/>
          <p14:tracePt t="10609" x="7743825" y="866775"/>
          <p14:tracePt t="10620" x="7700963" y="900113"/>
          <p14:tracePt t="10632" x="7653338" y="942975"/>
          <p14:tracePt t="10643" x="7605713" y="976313"/>
          <p14:tracePt t="10654" x="7529513" y="1023938"/>
          <p14:tracePt t="10666" x="7458075" y="1071563"/>
          <p14:tracePt t="10676" x="7405688" y="1104900"/>
          <p14:tracePt t="10688" x="7348538" y="1147763"/>
          <p14:tracePt t="10700" x="7310438" y="1171575"/>
          <p14:tracePt t="10710" x="7267575" y="1204913"/>
          <p14:tracePt t="10721" x="7243763" y="1219200"/>
          <p14:tracePt t="10733" x="7219950" y="1247775"/>
          <p14:tracePt t="10744" x="7196138" y="1262063"/>
          <p14:tracePt t="10755" x="7167563" y="1285875"/>
          <p14:tracePt t="10766" x="7153275" y="1295400"/>
          <p14:tracePt t="10778" x="7134225" y="1304925"/>
          <p14:tracePt t="10789" x="7129463" y="1304925"/>
          <p14:tracePt t="10811" x="7119938" y="1304925"/>
          <p14:tracePt t="11306" x="7129463" y="1304925"/>
          <p14:tracePt t="11329" x="7134225" y="1304925"/>
          <p14:tracePt t="11340" x="7134225" y="1309688"/>
          <p14:tracePt t="11374" x="7129463" y="1309688"/>
          <p14:tracePt t="11520" x="7119938" y="1319213"/>
          <p14:tracePt t="11576" x="7119938" y="1328738"/>
          <p14:tracePt t="21938" x="7110413" y="1328738"/>
          <p14:tracePt t="21949" x="7110413" y="1319213"/>
          <p14:tracePt t="21972" x="7105650" y="1319213"/>
          <p14:tracePt t="21994" x="7096125" y="1319213"/>
          <p14:tracePt t="22017" x="7086600" y="1309688"/>
          <p14:tracePt t="22039" x="7077075" y="1309688"/>
          <p14:tracePt t="22042" x="7072313" y="1309688"/>
          <p14:tracePt t="22051" x="7062788" y="1309688"/>
          <p14:tracePt t="22073" x="7053263" y="1304925"/>
          <p14:tracePt t="22084" x="7048500" y="1304925"/>
          <p14:tracePt t="22118" x="7038975" y="1304925"/>
          <p14:tracePt t="22141" x="7029450" y="1304925"/>
          <p14:tracePt t="22153" x="7019925" y="1304925"/>
          <p14:tracePt t="22174" x="7015163" y="1304925"/>
          <p14:tracePt t="22186" x="7015163" y="1309688"/>
          <p14:tracePt t="22196" x="7005638" y="1309688"/>
          <p14:tracePt t="22220" x="6996113" y="1309688"/>
          <p14:tracePt t="22241" x="6991350" y="1309688"/>
          <p14:tracePt t="22253" x="6991350" y="1319213"/>
          <p14:tracePt t="22275" x="6981825" y="1319213"/>
          <p14:tracePt t="22309" x="6972300" y="1328738"/>
          <p14:tracePt t="22331" x="6962775" y="1328738"/>
          <p14:tracePt t="22343" x="6962775" y="1333500"/>
          <p14:tracePt t="22354" x="6958013" y="1343025"/>
          <p14:tracePt t="22365" x="6938963" y="1343025"/>
          <p14:tracePt t="22377" x="6929438" y="1352550"/>
          <p14:tracePt t="22388" x="6924675" y="1362075"/>
          <p14:tracePt t="22399" x="6915150" y="1376363"/>
          <p14:tracePt t="22411" x="6900863" y="1385888"/>
          <p14:tracePt t="22422" x="6881813" y="1390650"/>
          <p14:tracePt t="22433" x="6867525" y="1409700"/>
          <p14:tracePt t="22444" x="6848475" y="1419225"/>
          <p14:tracePt t="22455" x="6843713" y="1423988"/>
          <p14:tracePt t="22466" x="6834188" y="1433513"/>
          <p14:tracePt t="22478" x="6824663" y="1452563"/>
          <p14:tracePt t="22489" x="6815138" y="1452563"/>
          <p14:tracePt t="22500" x="6800850" y="1466850"/>
          <p14:tracePt t="22512" x="6791325" y="1476375"/>
          <p14:tracePt t="22523" x="6786563" y="1481138"/>
          <p14:tracePt t="22534" x="6767513" y="1490663"/>
          <p14:tracePt t="22545" x="6753225" y="1500188"/>
          <p14:tracePt t="22557" x="6734175" y="1514475"/>
          <p14:tracePt t="22568" x="6710363" y="1524000"/>
          <p14:tracePt t="22579" x="6686550" y="1538288"/>
          <p14:tracePt t="22591" x="6662738" y="1538288"/>
          <p14:tracePt t="22603" x="6629400" y="1547813"/>
          <p14:tracePt t="23074" x="6619875" y="1538288"/>
          <p14:tracePt t="23086" x="6610350" y="1538288"/>
          <p14:tracePt t="23096" x="6610350" y="1547813"/>
          <p14:tracePt t="23108" x="6605588" y="1547813"/>
          <p14:tracePt t="23120" x="6586538" y="1547813"/>
          <p14:tracePt t="23130" x="6581775" y="1547813"/>
          <p14:tracePt t="23141" x="6572250" y="1547813"/>
          <p14:tracePt t="23154" x="6572250" y="1557338"/>
          <p14:tracePt t="23164" x="6562725" y="1557338"/>
          <p14:tracePt t="23209" x="6572250" y="1557338"/>
          <p14:tracePt t="23254" x="6562725" y="1566863"/>
          <p14:tracePt t="23322" x="6553200" y="1566863"/>
          <p14:tracePt t="23400" x="6548438" y="1571625"/>
          <p14:tracePt t="23423" x="6548438" y="1581150"/>
          <p14:tracePt t="23434" x="6538913" y="1581150"/>
          <p14:tracePt t="23445" x="6538913" y="1590675"/>
          <p14:tracePt t="23457" x="6529388" y="1590675"/>
          <p14:tracePt t="23468" x="6529388" y="1595438"/>
          <p14:tracePt t="23479" x="6519863" y="1595438"/>
          <p14:tracePt t="23490" x="6515100" y="1604963"/>
          <p14:tracePt t="23513" x="6505575" y="1614488"/>
          <p14:tracePt t="23524" x="6496050" y="1624013"/>
          <p14:tracePt t="23536" x="6491288" y="1628775"/>
          <p14:tracePt t="23547" x="6481763" y="1638300"/>
          <p14:tracePt t="23558" x="6481763" y="1657350"/>
          <p14:tracePt t="23570" x="6462713" y="1671638"/>
          <p14:tracePt t="23580" x="6457950" y="1685925"/>
          <p14:tracePt t="23592" x="6448425" y="1695450"/>
          <p14:tracePt t="23604" x="6438900" y="1719263"/>
          <p14:tracePt t="23614" x="6434138" y="1738313"/>
          <p14:tracePt t="23626" x="6415088" y="1752600"/>
          <p14:tracePt t="23637" x="6405563" y="1776413"/>
          <p14:tracePt t="23648" x="6391275" y="1800225"/>
          <p14:tracePt t="23659" x="6372225" y="1819275"/>
          <p14:tracePt t="23670" x="6367463" y="1833563"/>
          <p14:tracePt t="23682" x="6357938" y="1852613"/>
          <p14:tracePt t="23693" x="6348413" y="1866900"/>
          <p14:tracePt t="23704" x="6343650" y="1885950"/>
          <p14:tracePt t="23715" x="6343650" y="1900238"/>
          <p14:tracePt t="23727" x="6334125" y="1919288"/>
          <p14:tracePt t="23738" x="6324600" y="1924050"/>
          <p14:tracePt t="23749" x="6324600" y="1933575"/>
          <p14:tracePt t="23760" x="6315075" y="1943100"/>
          <p14:tracePt t="23771" x="6315075" y="1947863"/>
          <p14:tracePt t="23783" x="6315075" y="1957388"/>
          <p14:tracePt t="23794" x="6310313" y="1957388"/>
          <p14:tracePt t="23805" x="6310313" y="1966913"/>
          <p14:tracePt t="23828" x="6310313" y="1976438"/>
          <p14:tracePt t="23839" x="6300788" y="1976438"/>
          <p14:tracePt t="23850" x="6300788" y="1981200"/>
          <p14:tracePt t="23884" x="6300788" y="1990725"/>
          <p14:tracePt t="24008" x="6291263" y="1981200"/>
          <p14:tracePt t="24087" x="6291263" y="1976438"/>
          <p14:tracePt t="24109" x="6286500" y="1976438"/>
          <p14:tracePt t="24559" x="6291263" y="1981200"/>
          <p14:tracePt t="24638" x="6291263" y="1990725"/>
          <p14:tracePt t="28005" x="6286500" y="1990725"/>
          <p14:tracePt t="28069" x="6276975" y="1990725"/>
          <p14:tracePt t="29442" x="6276975" y="2000250"/>
          <p14:tracePt t="29498" x="6267450" y="2000250"/>
          <p14:tracePt t="29509" x="6267450" y="1990725"/>
          <p14:tracePt t="29521" x="6253163" y="1990725"/>
          <p14:tracePt t="30331" x="6234113" y="2000250"/>
          <p14:tracePt t="30342" x="6229350" y="2000250"/>
          <p14:tracePt t="30353" x="6219825" y="2009775"/>
          <p14:tracePt t="30364" x="6210300" y="2014538"/>
          <p14:tracePt t="30375" x="6196013" y="2024063"/>
          <p14:tracePt t="30387" x="6167438" y="2033588"/>
          <p14:tracePt t="30398" x="6138863" y="2038350"/>
          <p14:tracePt t="30409" x="6110288" y="2038350"/>
          <p14:tracePt t="30422" x="6072188" y="2038350"/>
          <p14:tracePt t="30432" x="6038850" y="2047875"/>
          <p14:tracePt t="30443" x="6005513" y="2057400"/>
          <p14:tracePt t="30455" x="5991225" y="2057400"/>
          <p14:tracePt t="30466" x="5962650" y="2066925"/>
          <p14:tracePt t="30477" x="5948363" y="2071688"/>
          <p14:tracePt t="30489" x="5934075" y="2071688"/>
          <p14:tracePt t="30499" x="5915025" y="2081213"/>
          <p14:tracePt t="30510" x="5900738" y="2081213"/>
          <p14:tracePt t="30522" x="5876925" y="2090738"/>
          <p14:tracePt t="30533" x="5857875" y="2095500"/>
          <p14:tracePt t="30544" x="5848350" y="2105025"/>
          <p14:tracePt t="30556" x="5843588" y="2114550"/>
          <p14:tracePt t="30567" x="5834063" y="2124075"/>
          <p14:tracePt t="30578" x="5824538" y="2138363"/>
          <p14:tracePt t="30590" x="5819775" y="2147888"/>
          <p14:tracePt t="30600" x="5800725" y="2152650"/>
          <p14:tracePt t="30612" x="5791200" y="2171700"/>
          <p14:tracePt t="30623" x="5786438" y="2181225"/>
          <p14:tracePt t="30634" x="5767388" y="2195513"/>
          <p14:tracePt t="30645" x="5753100" y="2214563"/>
          <p14:tracePt t="30657" x="5743575" y="2219325"/>
          <p14:tracePt t="30668" x="5719763" y="2243138"/>
          <p14:tracePt t="30679" x="5700713" y="2252663"/>
          <p14:tracePt t="30691" x="5695950" y="2271713"/>
          <p14:tracePt t="30702" x="5676900" y="2276475"/>
          <p14:tracePt t="30713" x="5672138" y="2286000"/>
          <p14:tracePt t="30724" x="5662613" y="2295525"/>
          <p14:tracePt t="30735" x="5662613" y="2309813"/>
          <p14:tracePt t="30747" x="5653088" y="2319338"/>
          <p14:tracePt t="30758" x="5643563" y="2328863"/>
          <p14:tracePt t="30769" x="5643563" y="2333625"/>
          <p14:tracePt t="30780" x="5638800" y="2352675"/>
          <p14:tracePt t="30792" x="5638800" y="2357438"/>
          <p14:tracePt t="30803" x="5629275" y="2376488"/>
          <p14:tracePt t="30814" x="5619750" y="2390775"/>
          <p14:tracePt t="30826" x="5605463" y="2409825"/>
          <p14:tracePt t="30837" x="5605463" y="2424113"/>
          <p14:tracePt t="30848" x="5595938" y="2443163"/>
          <p14:tracePt t="30859" x="5586413" y="2466975"/>
          <p14:tracePt t="30871" x="5581650" y="2481263"/>
          <p14:tracePt t="30882" x="5581650" y="2500313"/>
          <p14:tracePt t="30893" x="5572125" y="2514600"/>
          <p14:tracePt t="30904" x="5562600" y="2533650"/>
          <p14:tracePt t="30915" x="5553075" y="2547938"/>
          <p14:tracePt t="30927" x="5548313" y="2562225"/>
          <p14:tracePt t="30939" x="5538788" y="2571750"/>
          <p14:tracePt t="30949" x="5538788" y="2590800"/>
          <p14:tracePt t="30961" x="5529263" y="2605088"/>
          <p14:tracePt t="30973" x="5524500" y="2624138"/>
          <p14:tracePt t="30983" x="5514975" y="2638425"/>
          <p14:tracePt t="30994" x="5514975" y="2647950"/>
          <p14:tracePt t="31007" x="5505450" y="2662238"/>
          <p14:tracePt t="31017" x="5505450" y="2681288"/>
          <p14:tracePt t="31028" x="5495925" y="2695575"/>
          <p14:tracePt t="31040" x="5491163" y="2705100"/>
          <p14:tracePt t="31051" x="5491163" y="2719388"/>
          <p14:tracePt t="31062" x="5481638" y="2738438"/>
          <p14:tracePt t="31073" x="5481638" y="2752725"/>
          <p14:tracePt t="31084" x="5472113" y="2771775"/>
          <p14:tracePt t="31096" x="5467350" y="2786063"/>
          <p14:tracePt t="31107" x="5467350" y="2800350"/>
          <p14:tracePt t="31118" x="5457825" y="2819400"/>
          <p14:tracePt t="31129" x="5448300" y="2843213"/>
          <p14:tracePt t="31141" x="5438775" y="2876550"/>
          <p14:tracePt t="31152" x="5434013" y="2914650"/>
          <p14:tracePt t="31163" x="5414963" y="2967038"/>
          <p14:tracePt t="31174" x="5400675" y="3024188"/>
          <p14:tracePt t="31186" x="5391150" y="3062288"/>
          <p14:tracePt t="31197" x="5367338" y="3128963"/>
          <p14:tracePt t="31208" x="5343525" y="3186113"/>
          <p14:tracePt t="31219" x="5324475" y="3238500"/>
          <p14:tracePt t="31231" x="5310188" y="3286125"/>
          <p14:tracePt t="31242" x="5291138" y="3343275"/>
          <p14:tracePt t="31253" x="5276850" y="3386138"/>
          <p14:tracePt t="31264" x="5262563" y="3433763"/>
          <p14:tracePt t="31275" x="5243513" y="3471863"/>
          <p14:tracePt t="31287" x="5233988" y="3505200"/>
          <p14:tracePt t="31309" x="5229225" y="3548063"/>
          <p14:tracePt t="31313" x="5219700" y="3581400"/>
          <p14:tracePt t="31320" x="5210175" y="3595688"/>
          <p14:tracePt t="31332" x="5200650" y="3619500"/>
          <p14:tracePt t="31343" x="5195888" y="3638550"/>
          <p14:tracePt t="31354" x="5195888" y="3652838"/>
          <p14:tracePt t="31365" x="5186363" y="3662363"/>
          <p14:tracePt t="31377" x="5176838" y="3671888"/>
          <p14:tracePt t="31388" x="5172075" y="3671888"/>
          <p14:tracePt t="31399" x="5153025" y="3671888"/>
          <p14:tracePt t="31411" x="5129213" y="3671888"/>
          <p14:tracePt t="32007" x="5119688" y="3676650"/>
          <p14:tracePt t="32018" x="5095875" y="3686175"/>
          <p14:tracePt t="32029" x="5081588" y="3695700"/>
          <p14:tracePt t="32041" x="5048250" y="3695700"/>
          <p14:tracePt t="32052" x="5014913" y="3705225"/>
          <p14:tracePt t="32063" x="4981575" y="3709988"/>
          <p14:tracePt t="32074" x="4948238" y="3729038"/>
          <p14:tracePt t="32085" x="4910138" y="3743325"/>
          <p14:tracePt t="32097" x="4881563" y="3752850"/>
          <p14:tracePt t="32108" x="4857750" y="3767138"/>
          <p14:tracePt t="32120" x="4848225" y="3786188"/>
          <p14:tracePt t="32131" x="4833938" y="3795713"/>
          <p14:tracePt t="32142" x="4833938" y="3810000"/>
          <p14:tracePt t="32153" x="4824413" y="3824288"/>
          <p14:tracePt t="32165" x="4819650" y="3843338"/>
          <p14:tracePt t="32175" x="4810125" y="3857625"/>
          <p14:tracePt t="32187" x="4791075" y="3881438"/>
          <p14:tracePt t="32198" x="4786313" y="3900488"/>
          <p14:tracePt t="32209" x="4776788" y="3914775"/>
          <p14:tracePt t="32221" x="4762500" y="3933825"/>
          <p14:tracePt t="32232" x="4762500" y="3948113"/>
          <p14:tracePt t="32243" x="4752975" y="3957638"/>
          <p14:tracePt t="32254" x="4752975" y="3971925"/>
          <p14:tracePt t="32266" x="4743450" y="3990975"/>
          <p14:tracePt t="32277" x="4743450" y="4005263"/>
          <p14:tracePt t="32288" x="4733925" y="4024313"/>
          <p14:tracePt t="32299" x="4729163" y="4038600"/>
          <p14:tracePt t="32311" x="4729163" y="4057650"/>
          <p14:tracePt t="32323" x="4719638" y="4081463"/>
          <p14:tracePt t="32333" x="4710113" y="4095750"/>
          <p14:tracePt t="32344" x="4705350" y="4114800"/>
          <p14:tracePt t="32357" x="4705350" y="4129088"/>
          <p14:tracePt t="32367" x="4695825" y="4148138"/>
          <p14:tracePt t="32378" x="4686300" y="4152900"/>
          <p14:tracePt t="32390" x="4686300" y="4171950"/>
          <p14:tracePt t="32401" x="4676775" y="4176713"/>
          <p14:tracePt t="32412" x="4676775" y="4186238"/>
          <p14:tracePt t="32423" x="4676775" y="4195763"/>
          <p14:tracePt t="32434" x="4672013" y="4205288"/>
          <p14:tracePt t="32446" x="4672013" y="4210050"/>
          <p14:tracePt t="32457" x="4672013" y="4229100"/>
          <p14:tracePt t="32468" x="4662488" y="4233863"/>
          <p14:tracePt t="32479" x="4662488" y="4243388"/>
          <p14:tracePt t="32502" x="4662488" y="4252913"/>
          <p14:tracePt t="32513" x="4662488" y="4262438"/>
          <p14:tracePt t="33514" x="4652963" y="4262438"/>
          <p14:tracePt t="34538" x="4643438" y="4262438"/>
          <p14:tracePt t="34673" x="4643438" y="4252913"/>
          <p14:tracePt t="38242" x="4643438" y="4262438"/>
          <p14:tracePt t="38318" x="4652963" y="4262438"/>
          <p14:tracePt t="38374" x="4662488" y="4262438"/>
          <p14:tracePt t="38419" x="4672013" y="4262438"/>
          <p14:tracePt t="38431" x="4676775" y="4262438"/>
          <p14:tracePt t="38453" x="4686300" y="4262438"/>
          <p14:tracePt t="38532" x="4686300" y="4252913"/>
          <p14:tracePt t="38678" x="4676775" y="4252913"/>
          <p14:tracePt t="38746" x="4672013" y="4252913"/>
          <p14:tracePt t="38768" x="4662488" y="4252913"/>
          <p14:tracePt t="38802" x="4652963" y="4252913"/>
          <p14:tracePt t="39308" x="4643438" y="4252913"/>
          <p14:tracePt t="39421" x="4638675" y="4252913"/>
          <p14:tracePt t="39499" x="4638675" y="4262438"/>
          <p14:tracePt t="39533" x="4629150" y="4262438"/>
          <p14:tracePt t="41176" x="4629150" y="4252913"/>
          <p14:tracePt t="48668" x="4619625" y="4252913"/>
          <p14:tracePt t="48905" x="4614863" y="4252913"/>
          <p14:tracePt t="48961" x="4605338" y="4252913"/>
          <p14:tracePt t="48984" x="4605338" y="4262438"/>
          <p14:tracePt t="49006" x="4595813" y="4262438"/>
          <p14:tracePt t="49309" x="4586288" y="4262438"/>
          <p14:tracePt t="49344" x="4581525" y="4262438"/>
          <p14:tracePt t="49366" x="4572000" y="4267200"/>
          <p14:tracePt t="49378" x="4557713" y="4276725"/>
          <p14:tracePt t="49388" x="4548188" y="4286250"/>
          <p14:tracePt t="49400" x="4529138" y="4286250"/>
          <p14:tracePt t="49412" x="4505325" y="4295775"/>
          <p14:tracePt t="49422" x="4481513" y="4300538"/>
          <p14:tracePt t="49434" x="4457700" y="4310063"/>
          <p14:tracePt t="49445" x="4448175" y="4310063"/>
          <p14:tracePt t="49456" x="4433888" y="4319588"/>
          <p14:tracePt t="49467" x="4424363" y="4319588"/>
          <p14:tracePt t="49479" x="4414838" y="4319588"/>
          <p14:tracePt t="49490" x="4400550" y="4324350"/>
          <p14:tracePt t="49501" x="4391025" y="4324350"/>
          <p14:tracePt t="49512" x="4381500" y="4324350"/>
          <p14:tracePt t="49523" x="4367213" y="4333875"/>
          <p14:tracePt t="49535" x="4357688" y="4333875"/>
          <p14:tracePt t="49546" x="4343400" y="4333875"/>
          <p14:tracePt t="49557" x="4324350" y="4343400"/>
          <p14:tracePt t="49569" x="4319588" y="4343400"/>
          <p14:tracePt t="49580" x="4310063" y="4352925"/>
          <p14:tracePt t="49591" x="4295775" y="4357688"/>
          <p14:tracePt t="49602" x="4276725" y="4357688"/>
          <p14:tracePt t="49613" x="4262438" y="4367213"/>
          <p14:tracePt t="49625" x="4243388" y="4376738"/>
          <p14:tracePt t="49636" x="4219575" y="4381500"/>
          <p14:tracePt t="49647" x="4205288" y="4391025"/>
          <p14:tracePt t="49658" x="4186238" y="4391025"/>
          <p14:tracePt t="49670" x="4176713" y="4400550"/>
          <p14:tracePt t="49681" x="4176713" y="4410075"/>
          <p14:tracePt t="49692" x="4171950" y="4410075"/>
          <p14:tracePt t="49703" x="4162425" y="4414838"/>
          <p14:tracePt t="49715" x="4152900" y="4424363"/>
          <p14:tracePt t="49726" x="4152900" y="4433888"/>
          <p14:tracePt t="49737" x="4148138" y="4433888"/>
          <p14:tracePt t="49749" x="4138613" y="4438650"/>
          <p14:tracePt t="49760" x="4129088" y="4457700"/>
          <p14:tracePt t="49771" x="4119563" y="4467225"/>
          <p14:tracePt t="49782" x="4114800" y="4481513"/>
          <p14:tracePt t="49793" x="4105275" y="4500563"/>
          <p14:tracePt t="49805" x="4086225" y="4514850"/>
          <p14:tracePt t="49816" x="4081463" y="4524375"/>
          <p14:tracePt t="49828" x="4071938" y="4538663"/>
          <p14:tracePt t="49839" x="4057650" y="4557713"/>
          <p14:tracePt t="49850" x="4057650" y="4572000"/>
          <p14:tracePt t="49862" x="4048125" y="4586288"/>
          <p14:tracePt t="49872" x="4038600" y="4605338"/>
          <p14:tracePt t="49884" x="4038600" y="4614863"/>
          <p14:tracePt t="49896" x="4029075" y="4629150"/>
          <p14:tracePt t="49906" x="4029075" y="4638675"/>
          <p14:tracePt t="49917" x="4029075" y="4652963"/>
          <p14:tracePt t="49929" x="4029075" y="4662488"/>
          <p14:tracePt t="49940" x="4029075" y="4676775"/>
          <p14:tracePt t="49951" x="4029075" y="4686300"/>
          <p14:tracePt t="49962" x="4029075" y="4695825"/>
          <p14:tracePt t="49973" x="4029075" y="4705350"/>
          <p14:tracePt t="49985" x="4038600" y="4705350"/>
          <p14:tracePt t="49996" x="4038600" y="4710113"/>
          <p14:tracePt t="50007" x="4057650" y="4719638"/>
          <p14:tracePt t="50018" x="4062413" y="4719638"/>
          <p14:tracePt t="50030" x="4071938" y="4729163"/>
          <p14:tracePt t="50041" x="4086225" y="4729163"/>
          <p14:tracePt t="50052" x="4105275" y="4733925"/>
          <p14:tracePt t="50064" x="4119563" y="4733925"/>
          <p14:tracePt t="50075" x="4138613" y="4733925"/>
          <p14:tracePt t="50086" x="4162425" y="4743450"/>
          <p14:tracePt t="50109" x="4186238" y="4743450"/>
          <p14:tracePt t="50112" x="4210050" y="4743450"/>
          <p14:tracePt t="50120" x="4233863" y="4743450"/>
          <p14:tracePt t="50131" x="4252913" y="4743450"/>
          <p14:tracePt t="50142" x="4286250" y="4743450"/>
          <p14:tracePt t="50154" x="4324350" y="4743450"/>
          <p14:tracePt t="50165" x="4376738" y="4752975"/>
          <p14:tracePt t="50176" x="4414838" y="4752975"/>
          <p14:tracePt t="50187" x="4457700" y="4762500"/>
          <p14:tracePt t="50199" x="4491038" y="4762500"/>
          <p14:tracePt t="50210" x="4514850" y="4762500"/>
          <p14:tracePt t="50221" x="4529138" y="4762500"/>
          <p14:tracePt t="50232" x="4548188" y="4762500"/>
          <p14:tracePt t="50244" x="4562475" y="4762500"/>
          <p14:tracePt t="50255" x="4581525" y="4762500"/>
          <p14:tracePt t="50266" x="4595813" y="4762500"/>
          <p14:tracePt t="50278" x="4619625" y="4762500"/>
          <p14:tracePt t="50289" x="4662488" y="4767263"/>
          <p14:tracePt t="50300" x="4705350" y="4767263"/>
          <p14:tracePt t="50312" x="4733925" y="4776788"/>
          <p14:tracePt t="50323" x="4776788" y="4776788"/>
          <p14:tracePt t="50334" x="4800600" y="4776788"/>
          <p14:tracePt t="50345" x="4810125" y="4776788"/>
          <p14:tracePt t="50356" x="4824413" y="4776788"/>
          <p14:tracePt t="50412" x="4824413" y="4767263"/>
          <p14:tracePt t="50424" x="4833938" y="4767263"/>
          <p14:tracePt t="50446" x="4833938" y="4762500"/>
          <p14:tracePt t="50468" x="4833938" y="4752975"/>
          <p14:tracePt t="50502" x="4833938" y="4743450"/>
          <p14:tracePt t="50570" x="4833938" y="4733925"/>
          <p14:tracePt t="50581" x="4824413" y="4733925"/>
          <p14:tracePt t="50615" x="4819650" y="4733925"/>
          <p14:tracePt t="50671" x="4810125" y="4733925"/>
          <p14:tracePt t="50716" x="4800600" y="4733925"/>
          <p14:tracePt t="50739" x="4791075" y="4733925"/>
          <p14:tracePt t="50761" x="4786313" y="4733925"/>
          <p14:tracePt t="50772" x="4786313" y="4729163"/>
          <p14:tracePt t="50784" x="4776788" y="4729163"/>
          <p14:tracePt t="51166" x="4767263" y="4729163"/>
          <p14:tracePt t="51189" x="4762500" y="4733925"/>
          <p14:tracePt t="51200" x="4752975" y="4733925"/>
          <p14:tracePt t="51211" x="4743450" y="4733925"/>
          <p14:tracePt t="51222" x="4729163" y="4733925"/>
          <p14:tracePt t="51233" x="4719638" y="4733925"/>
          <p14:tracePt t="51246" x="4719638" y="4743450"/>
          <p14:tracePt t="51256" x="4710113" y="4743450"/>
          <p14:tracePt t="51920" x="4719638" y="4743450"/>
          <p14:tracePt t="51942" x="4729163" y="4743450"/>
          <p14:tracePt t="51954" x="4719638" y="4743450"/>
          <p14:tracePt t="51976" x="4710113" y="4743450"/>
          <p14:tracePt t="52010" x="4719638" y="4743450"/>
          <p14:tracePt t="52021" x="4729163" y="4743450"/>
          <p14:tracePt t="52111" x="4719638" y="4743450"/>
          <p14:tracePt t="52280" x="4710113" y="4743450"/>
          <p14:tracePt t="52291" x="4710113" y="4733925"/>
          <p14:tracePt t="52347" x="4705350" y="4733925"/>
          <p14:tracePt t="52460" x="4695825" y="4733925"/>
          <p14:tracePt t="52471" x="4695825" y="4743450"/>
          <p14:tracePt t="52527" x="4686300" y="4743450"/>
          <p14:tracePt t="52572" x="4676775" y="4743450"/>
          <p14:tracePt t="52595" x="4672013" y="4743450"/>
          <p14:tracePt t="52617" x="4662488" y="4752975"/>
          <p14:tracePt t="52640" x="4652963" y="4752975"/>
          <p14:tracePt t="52663" x="4643438" y="4752975"/>
          <p14:tracePt t="52697" x="4643438" y="4743450"/>
          <p14:tracePt t="52932" x="4638675" y="4743450"/>
          <p14:tracePt t="53023" x="4629150" y="4743450"/>
          <p14:tracePt t="53776" x="4629150" y="4733925"/>
          <p14:tracePt t="54721" x="4638675" y="4733925"/>
          <p14:tracePt t="59086" x="4629150" y="4733925"/>
          <p14:tracePt t="59099" x="4629150" y="4743450"/>
          <p14:tracePt t="59109" x="4619625" y="4743450"/>
          <p14:tracePt t="59120" x="4619625" y="4752975"/>
          <p14:tracePt t="59132" x="4614863" y="4762500"/>
          <p14:tracePt t="59142" x="4614863" y="4767263"/>
          <p14:tracePt t="59154" x="4605338" y="4776788"/>
          <p14:tracePt t="59166" x="4595813" y="4791075"/>
          <p14:tracePt t="59176" x="4586288" y="4810125"/>
          <p14:tracePt t="59188" x="4581525" y="4824413"/>
          <p14:tracePt t="59199" x="4562475" y="4843463"/>
          <p14:tracePt t="59210" x="4557713" y="4857750"/>
          <p14:tracePt t="59221" x="4538663" y="4876800"/>
          <p14:tracePt t="59233" x="4524375" y="4900613"/>
          <p14:tracePt t="59244" x="4500563" y="4933950"/>
          <p14:tracePt t="59255" x="4481513" y="4957763"/>
          <p14:tracePt t="59266" x="4448175" y="4991100"/>
          <p14:tracePt t="59277" x="4414838" y="5024438"/>
          <p14:tracePt t="59289" x="4391025" y="5057775"/>
          <p14:tracePt t="59300" x="4367213" y="5081588"/>
          <p14:tracePt t="59311" x="4343400" y="5114925"/>
          <p14:tracePt t="59322" x="4333875" y="5129213"/>
          <p14:tracePt t="59334" x="4324350" y="5143500"/>
          <p14:tracePt t="59345" x="4324350" y="5162550"/>
          <p14:tracePt t="59356" x="4319588" y="5176838"/>
          <p14:tracePt t="59367" x="4319588" y="5195888"/>
          <p14:tracePt t="59379" x="4319588" y="5210175"/>
          <p14:tracePt t="59390" x="4319588" y="5219700"/>
          <p14:tracePt t="59401" x="4319588" y="5233988"/>
          <p14:tracePt t="59412" x="4319588" y="5253038"/>
          <p14:tracePt t="59435" x="4319588" y="5262563"/>
          <p14:tracePt t="59446" x="4324350" y="5267325"/>
          <p14:tracePt t="59457" x="4324350" y="5276850"/>
          <p14:tracePt t="59469" x="4333875" y="5286375"/>
          <p14:tracePt t="59480" x="4343400" y="5291138"/>
          <p14:tracePt t="59491" x="4352925" y="5300663"/>
          <p14:tracePt t="59503" x="4357688" y="5310188"/>
          <p14:tracePt t="59515" x="4367213" y="5319713"/>
          <p14:tracePt t="59525" x="4381500" y="5319713"/>
          <p14:tracePt t="59536" x="4391025" y="5324475"/>
          <p14:tracePt t="59548" x="4410075" y="5334000"/>
          <p14:tracePt t="59559" x="4424363" y="5348288"/>
          <p14:tracePt t="59570" x="4448175" y="5357813"/>
          <p14:tracePt t="59582" x="4481513" y="5376863"/>
          <p14:tracePt t="59593" x="4524375" y="5381625"/>
          <p14:tracePt t="59604" x="4548188" y="5391150"/>
          <p14:tracePt t="59626" x="4586288" y="5400675"/>
          <p14:tracePt t="59629" x="4629150" y="5405438"/>
          <p14:tracePt t="59637" x="4652963" y="5414963"/>
          <p14:tracePt t="59649" x="4686300" y="5424488"/>
          <p14:tracePt t="59660" x="4729163" y="5438775"/>
          <p14:tracePt t="59671" x="4767263" y="5448300"/>
          <p14:tracePt t="59682" x="4843463" y="5481638"/>
          <p14:tracePt t="59694" x="4933950" y="5505450"/>
          <p14:tracePt t="59705" x="5005388" y="5548313"/>
          <p14:tracePt t="59716" x="5062538" y="5562600"/>
          <p14:tracePt t="59728" x="5119688" y="5595938"/>
          <p14:tracePt t="59739" x="5176838" y="5619750"/>
          <p14:tracePt t="59750" x="5200650" y="5629275"/>
          <p14:tracePt t="59761" x="5229225" y="5643563"/>
          <p14:tracePt t="59773" x="5262563" y="5653088"/>
          <p14:tracePt t="59784" x="5286375" y="5662613"/>
          <p14:tracePt t="59795" x="5300663" y="5662613"/>
          <p14:tracePt t="59806" x="5319713" y="5662613"/>
          <p14:tracePt t="59818" x="5324475" y="5653088"/>
          <p14:tracePt t="59829" x="5348288" y="5653088"/>
          <p14:tracePt t="59840" x="5391150" y="5638800"/>
          <p14:tracePt t="59851" x="5434013" y="5638800"/>
          <p14:tracePt t="59863" x="5467350" y="5629275"/>
          <p14:tracePt t="59874" x="5491163" y="5619750"/>
          <p14:tracePt t="59885" x="5514975" y="5610225"/>
          <p14:tracePt t="59897" x="5548313" y="5605463"/>
          <p14:tracePt t="59908" x="5572125" y="5595938"/>
          <p14:tracePt t="59919" x="5581650" y="5595938"/>
          <p14:tracePt t="59930" x="5595938" y="5586413"/>
          <p14:tracePt t="59953" x="5595938" y="5581650"/>
          <p14:tracePt t="59964" x="5605463" y="5581650"/>
          <p14:tracePt t="59975" x="5605463" y="5572125"/>
          <p14:tracePt t="59986" x="5605463" y="5562600"/>
          <p14:tracePt t="59999" x="5605463" y="5553075"/>
          <p14:tracePt t="60009" x="5605463" y="5548313"/>
          <p14:tracePt t="60020" x="5605463" y="5529263"/>
          <p14:tracePt t="60032" x="5610225" y="5514975"/>
          <p14:tracePt t="60043" x="5610225" y="5495925"/>
          <p14:tracePt t="60054" x="5610225" y="5481638"/>
          <p14:tracePt t="60066" x="5610225" y="5472113"/>
          <p14:tracePt t="60076" x="5610225" y="5457825"/>
          <p14:tracePt t="60087" x="5605463" y="5438775"/>
          <p14:tracePt t="60099" x="5595938" y="5434013"/>
          <p14:tracePt t="60110" x="5595938" y="5414963"/>
          <p14:tracePt t="60121" x="5586413" y="5405438"/>
          <p14:tracePt t="60133" x="5581650" y="5400675"/>
          <p14:tracePt t="60144" x="5581650" y="5381625"/>
          <p14:tracePt t="60155" x="5572125" y="5376863"/>
          <p14:tracePt t="60166" x="5562600" y="5357813"/>
          <p14:tracePt t="60177" x="5548313" y="5343525"/>
          <p14:tracePt t="60189" x="5524500" y="5319713"/>
          <p14:tracePt t="60200" x="5495925" y="5300663"/>
          <p14:tracePt t="60211" x="5481638" y="5286375"/>
          <p14:tracePt t="60223" x="5457825" y="5267325"/>
          <p14:tracePt t="60234" x="5438775" y="5253038"/>
          <p14:tracePt t="60245" x="5424488" y="5233988"/>
          <p14:tracePt t="60256" x="5405438" y="5229225"/>
          <p14:tracePt t="60267" x="5400675" y="5219700"/>
          <p14:tracePt t="60279" x="5381625" y="5219700"/>
          <p14:tracePt t="60290" x="5376863" y="5210175"/>
          <p14:tracePt t="60301" x="5357813" y="5200650"/>
          <p14:tracePt t="60312" x="5348288" y="5200650"/>
          <p14:tracePt t="60324" x="5348288" y="5195888"/>
          <p14:tracePt t="60335" x="5343525" y="5195888"/>
          <p14:tracePt t="60346" x="5334000" y="5195888"/>
          <p14:tracePt t="60414" x="5324475" y="5195888"/>
          <p14:tracePt t="60594" x="5319713" y="5195888"/>
          <p14:tracePt t="60898" x="5319713" y="5186363"/>
          <p14:tracePt t="65364" x="5310188" y="5186363"/>
          <p14:tracePt t="65487" x="5300663" y="5186363"/>
          <p14:tracePt t="65510" x="5300663" y="5176838"/>
          <p14:tracePt t="65521" x="5291138" y="5176838"/>
          <p14:tracePt t="65544" x="5286375" y="5176838"/>
          <p14:tracePt t="65555" x="5286375" y="5172075"/>
          <p14:tracePt t="65567" x="5276850" y="5172075"/>
          <p14:tracePt t="65578" x="5262563" y="5172075"/>
          <p14:tracePt t="65589" x="5253038" y="5162550"/>
          <p14:tracePt t="65601" x="5233988" y="5162550"/>
          <p14:tracePt t="65611" x="5200650" y="5153025"/>
          <p14:tracePt t="65623" x="5162550" y="5143500"/>
          <p14:tracePt t="65634" x="5086350" y="5119688"/>
          <p14:tracePt t="65645" x="5005388" y="5105400"/>
          <p14:tracePt t="65656" x="4938713" y="5086350"/>
          <p14:tracePt t="65668" x="4824413" y="5062538"/>
          <p14:tracePt t="65679" x="4733925" y="5038725"/>
          <p14:tracePt t="65690" x="4643438" y="5024438"/>
          <p14:tracePt t="65702" x="4581525" y="5014913"/>
          <p14:tracePt t="65713" x="4505325" y="5005388"/>
          <p14:tracePt t="65724" x="4438650" y="4991100"/>
          <p14:tracePt t="65735" x="4381500" y="4991100"/>
          <p14:tracePt t="65746" x="4324350" y="4981575"/>
          <p14:tracePt t="65757" x="4276725" y="4981575"/>
          <p14:tracePt t="65769" x="4243388" y="4981575"/>
          <p14:tracePt t="65780" x="4186238" y="4991100"/>
          <p14:tracePt t="65791" x="4095750" y="4995863"/>
          <p14:tracePt t="65802" x="4000500" y="5005388"/>
          <p14:tracePt t="65814" x="3881438" y="5005388"/>
          <p14:tracePt t="65825" x="3786188" y="5014913"/>
          <p14:tracePt t="65837" x="3738563" y="5014913"/>
          <p14:tracePt t="65848" x="3686175" y="5024438"/>
          <p14:tracePt t="65859" x="3648075" y="5029200"/>
          <p14:tracePt t="65870" x="3619500" y="5038725"/>
          <p14:tracePt t="65881" x="3595688" y="5048250"/>
          <p14:tracePt t="65893" x="3571875" y="5057775"/>
          <p14:tracePt t="65904" x="3562350" y="5062538"/>
          <p14:tracePt t="65915" x="3548063" y="5081588"/>
          <p14:tracePt t="65926" x="3524250" y="5095875"/>
          <p14:tracePt t="65938" x="3505200" y="5114925"/>
          <p14:tracePt t="65949" x="3490913" y="5119688"/>
          <p14:tracePt t="65960" x="3457575" y="5138738"/>
          <p14:tracePt t="65972" x="3443288" y="5153025"/>
          <p14:tracePt t="65982" x="3409950" y="5176838"/>
          <p14:tracePt t="65994" x="3376613" y="5200650"/>
          <p14:tracePt t="66005" x="3352800" y="5229225"/>
          <p14:tracePt t="66018" x="3333750" y="5253038"/>
          <p14:tracePt t="66028" x="3309938" y="5276850"/>
          <p14:tracePt t="66039" x="3295650" y="5300663"/>
          <p14:tracePt t="66061" x="3286125" y="5319713"/>
          <p14:tracePt t="66065" x="3267075" y="5343525"/>
          <p14:tracePt t="66073" x="3262313" y="5357813"/>
          <p14:tracePt t="66085" x="3243263" y="5391150"/>
          <p14:tracePt t="66095" x="3228975" y="5414963"/>
          <p14:tracePt t="66106" x="3228975" y="5438775"/>
          <p14:tracePt t="66118" x="3228975" y="5467350"/>
          <p14:tracePt t="66129" x="3228975" y="5491163"/>
          <p14:tracePt t="66140" x="3228975" y="5514975"/>
          <p14:tracePt t="66151" x="3228975" y="5529263"/>
          <p14:tracePt t="66162" x="3228975" y="5548313"/>
          <p14:tracePt t="66174" x="3228975" y="5562600"/>
          <p14:tracePt t="66185" x="3238500" y="5572125"/>
          <p14:tracePt t="66197" x="3243263" y="5581650"/>
          <p14:tracePt t="66208" x="3252788" y="5586413"/>
          <p14:tracePt t="66219" x="3262313" y="5595938"/>
          <p14:tracePt t="66230" x="3267075" y="5605463"/>
          <p14:tracePt t="66242" x="3286125" y="5605463"/>
          <p14:tracePt t="66253" x="3295650" y="5610225"/>
          <p14:tracePt t="66264" x="3309938" y="5619750"/>
          <p14:tracePt t="66275" x="3324225" y="5629275"/>
          <p14:tracePt t="66286" x="3367088" y="5638800"/>
          <p14:tracePt t="66298" x="3409950" y="5643563"/>
          <p14:tracePt t="66309" x="3457575" y="5653088"/>
          <p14:tracePt t="66320" x="3505200" y="5662613"/>
          <p14:tracePt t="66332" x="3538538" y="5662613"/>
          <p14:tracePt t="66343" x="3595688" y="5672138"/>
          <p14:tracePt t="66354" x="3629025" y="5672138"/>
          <p14:tracePt t="66365" x="3676650" y="5676900"/>
          <p14:tracePt t="66376" x="3719513" y="5676900"/>
          <p14:tracePt t="66388" x="3767138" y="5676900"/>
          <p14:tracePt t="66399" x="3795713" y="5676900"/>
          <p14:tracePt t="66410" x="3833813" y="5676900"/>
          <p14:tracePt t="66422" x="3867150" y="5676900"/>
          <p14:tracePt t="66433" x="3910013" y="5676900"/>
          <p14:tracePt t="66444" x="3943350" y="5676900"/>
          <p14:tracePt t="66455" x="3971925" y="5676900"/>
          <p14:tracePt t="66468" x="4005263" y="5676900"/>
          <p14:tracePt t="66478" x="4029075" y="5672138"/>
          <p14:tracePt t="66489" x="4071938" y="5672138"/>
          <p14:tracePt t="66501" x="4105275" y="5672138"/>
          <p14:tracePt t="66512" x="4152900" y="5672138"/>
          <p14:tracePt t="66523" x="4195763" y="5672138"/>
          <p14:tracePt t="66535" x="4262438" y="5662613"/>
          <p14:tracePt t="66545" x="4310063" y="5662613"/>
          <p14:tracePt t="66557" x="4367213" y="5653088"/>
          <p14:tracePt t="66569" x="4414838" y="5643563"/>
          <p14:tracePt t="66579" x="4471988" y="5638800"/>
          <p14:tracePt t="66590" x="4505325" y="5619750"/>
          <p14:tracePt t="66602" x="4529138" y="5610225"/>
          <p14:tracePt t="66613" x="4557713" y="5605463"/>
          <p14:tracePt t="66624" x="4572000" y="5595938"/>
          <p14:tracePt t="66635" x="4595813" y="5586413"/>
          <p14:tracePt t="66646" x="4605338" y="5581650"/>
          <p14:tracePt t="66658" x="4614863" y="5572125"/>
          <p14:tracePt t="66669" x="4619625" y="5562600"/>
          <p14:tracePt t="66680" x="4629150" y="5548313"/>
          <p14:tracePt t="66692" x="4638675" y="5538788"/>
          <p14:tracePt t="66703" x="4638675" y="5524500"/>
          <p14:tracePt t="66714" x="4643438" y="5495925"/>
          <p14:tracePt t="66725" x="4643438" y="5491163"/>
          <p14:tracePt t="66737" x="4643438" y="5472113"/>
          <p14:tracePt t="66748" x="4643438" y="5457825"/>
          <p14:tracePt t="66759" x="4643438" y="5434013"/>
          <p14:tracePt t="66770" x="4643438" y="5424488"/>
          <p14:tracePt t="66781" x="4638675" y="5400675"/>
          <p14:tracePt t="66793" x="4629150" y="5381625"/>
          <p14:tracePt t="66804" x="4614863" y="5357813"/>
          <p14:tracePt t="66815" x="4595813" y="5334000"/>
          <p14:tracePt t="66826" x="4562475" y="5300663"/>
          <p14:tracePt t="66838" x="4529138" y="5276850"/>
          <p14:tracePt t="66849" x="4481513" y="5243513"/>
          <p14:tracePt t="66860" x="4438650" y="5219700"/>
          <p14:tracePt t="66871" x="4410075" y="5195888"/>
          <p14:tracePt t="66883" x="4376738" y="5176838"/>
          <p14:tracePt t="66894" x="4343400" y="5162550"/>
          <p14:tracePt t="66905" x="4310063" y="5153025"/>
          <p14:tracePt t="66918" x="4286250" y="5143500"/>
          <p14:tracePt t="66939" x="4262438" y="5143500"/>
          <p14:tracePt t="66942" x="4243388" y="5143500"/>
          <p14:tracePt t="66951" x="4219575" y="5143500"/>
          <p14:tracePt t="66961" x="4210050" y="5143500"/>
          <p14:tracePt t="66972" x="4195763" y="5153025"/>
          <p14:tracePt t="66985" x="4176713" y="5153025"/>
          <p14:tracePt t="66995" x="4162425" y="5162550"/>
          <p14:tracePt t="67007" x="4152900" y="5172075"/>
          <p14:tracePt t="67018" x="4138613" y="5172075"/>
          <p14:tracePt t="67029" x="4129088" y="5176838"/>
          <p14:tracePt t="67040" x="4119563" y="5186363"/>
          <p14:tracePt t="67052" x="4114800" y="5186363"/>
          <p14:tracePt t="67063" x="4105275" y="5195888"/>
          <p14:tracePt t="67096" x="4095750" y="5200650"/>
          <p14:tracePt t="67119" x="4086225" y="5210175"/>
          <p14:tracePt t="67142" x="4081463" y="5219700"/>
          <p14:tracePt t="67153" x="4071938" y="5219700"/>
          <p14:tracePt t="67164" x="4071938" y="5229225"/>
          <p14:tracePt t="67186" x="4062413" y="5229225"/>
          <p14:tracePt t="67243" x="4048125" y="5229225"/>
          <p14:tracePt t="67254" x="4038600" y="5229225"/>
          <p14:tracePt t="67265" x="4029075" y="5229225"/>
          <p14:tracePt t="67716" x="4038600" y="5229225"/>
          <p14:tracePt t="67737" x="4029075" y="5229225"/>
          <p14:tracePt t="67783" x="4038600" y="5229225"/>
          <p14:tracePt t="68536" x="4038600" y="5219700"/>
          <p14:tracePt t="69751" x="4029075" y="5219700"/>
          <p14:tracePt t="69785" x="4029075" y="5229225"/>
          <p14:tracePt t="69842" x="4029075" y="5233988"/>
          <p14:tracePt t="69864" x="4038600" y="5243513"/>
          <p14:tracePt t="69875" x="4038600" y="5253038"/>
          <p14:tracePt t="69898" x="4048125" y="5262563"/>
          <p14:tracePt t="69909" x="4048125" y="5267325"/>
          <p14:tracePt t="69932" x="4048125" y="5276850"/>
          <p14:tracePt t="70156" x="4048125" y="5267325"/>
          <p14:tracePt t="70169" x="4038600" y="5267325"/>
          <p14:tracePt t="70415" x="4038600" y="5276850"/>
          <p14:tracePt t="70471" x="4038600" y="5286375"/>
          <p14:tracePt t="70494" x="4048125" y="5286375"/>
          <p14:tracePt t="70517" x="4062413" y="5286375"/>
          <p14:tracePt t="70528" x="4081463" y="5286375"/>
          <p14:tracePt t="70539" x="4086225" y="5286375"/>
          <p14:tracePt t="70550" x="4119563" y="5286375"/>
          <p14:tracePt t="70561" x="4195763" y="5291138"/>
          <p14:tracePt t="70573" x="4252913" y="5291138"/>
          <p14:tracePt t="70585" x="4319588" y="5300663"/>
          <p14:tracePt t="70595" x="4367213" y="5310188"/>
          <p14:tracePt t="70606" x="4410075" y="5319713"/>
          <p14:tracePt t="70619" x="4457700" y="5324475"/>
          <p14:tracePt t="70629" x="4505325" y="5324475"/>
          <p14:tracePt t="70640" x="4538663" y="5334000"/>
          <p14:tracePt t="70653" x="4572000" y="5334000"/>
          <p14:tracePt t="70663" x="4605338" y="5334000"/>
          <p14:tracePt t="70674" x="4629150" y="5334000"/>
          <p14:tracePt t="70686" x="4662488" y="5343525"/>
          <p14:tracePt t="70696" x="4695825" y="5343525"/>
          <p14:tracePt t="70708" x="4719638" y="5343525"/>
          <p14:tracePt t="70720" x="4743450" y="5334000"/>
          <p14:tracePt t="70730" x="4776788" y="5334000"/>
          <p14:tracePt t="70741" x="4800600" y="5334000"/>
          <p14:tracePt t="70753" x="4833938" y="5324475"/>
          <p14:tracePt t="70764" x="4867275" y="5319713"/>
          <p14:tracePt t="70775" x="4891088" y="5310188"/>
          <p14:tracePt t="70787" x="4933950" y="5291138"/>
          <p14:tracePt t="70798" x="4967288" y="5276850"/>
          <p14:tracePt t="70809" x="4972050" y="5262563"/>
          <p14:tracePt t="70820" x="4991100" y="5233988"/>
          <p14:tracePt t="70832" x="4991100" y="5210175"/>
          <p14:tracePt t="70843" x="4995863" y="5186363"/>
          <p14:tracePt t="70854" x="4995863" y="5172075"/>
          <p14:tracePt t="70865" x="4991100" y="5162550"/>
          <p14:tracePt t="70876" x="4981575" y="5143500"/>
          <p14:tracePt t="70888" x="4967288" y="5138738"/>
          <p14:tracePt t="70899" x="4948238" y="5119688"/>
          <p14:tracePt t="70911" x="4924425" y="5114925"/>
          <p14:tracePt t="70922" x="4914900" y="5114925"/>
          <p14:tracePt t="70933" x="4900613" y="5114925"/>
          <p14:tracePt t="70944" x="4891088" y="5114925"/>
          <p14:tracePt t="70955" x="4881563" y="5119688"/>
          <p14:tracePt t="70966" x="4876800" y="5129213"/>
          <p14:tracePt t="70978" x="4857750" y="5138738"/>
          <p14:tracePt t="70989" x="4848225" y="5153025"/>
          <p14:tracePt t="71000" x="4833938" y="5172075"/>
          <p14:tracePt t="71012" x="4819650" y="5195888"/>
          <p14:tracePt t="71023" x="4791075" y="5219700"/>
          <p14:tracePt t="71034" x="4776788" y="5262563"/>
          <p14:tracePt t="71045" x="4767263" y="5291138"/>
          <p14:tracePt t="71057" x="4767263" y="5310188"/>
          <p14:tracePt t="71068" x="4767263" y="5334000"/>
          <p14:tracePt t="71079" x="4767263" y="5348288"/>
          <p14:tracePt t="71090" x="4776788" y="5367338"/>
          <p14:tracePt t="71103" x="4791075" y="5381625"/>
          <p14:tracePt t="71113" x="4810125" y="5405438"/>
          <p14:tracePt t="71124" x="4833938" y="5424488"/>
          <p14:tracePt t="71136" x="4891088" y="5448300"/>
          <p14:tracePt t="71147" x="4948238" y="5481638"/>
          <p14:tracePt t="71158" x="4995863" y="5495925"/>
          <p14:tracePt t="71170" x="5072063" y="5529263"/>
          <p14:tracePt t="71180" x="5129213" y="5548313"/>
          <p14:tracePt t="71191" x="5186363" y="5553075"/>
          <p14:tracePt t="71204" x="5219700" y="5553075"/>
          <p14:tracePt t="71214" x="5253038" y="5553075"/>
          <p14:tracePt t="71225" x="5276850" y="5553075"/>
          <p14:tracePt t="71237" x="5310188" y="5548313"/>
          <p14:tracePt t="71248" x="5324475" y="5548313"/>
          <p14:tracePt t="71259" x="5334000" y="5538788"/>
          <p14:tracePt t="71270" x="5343525" y="5529263"/>
          <p14:tracePt t="71293" x="5348288" y="5524500"/>
          <p14:tracePt t="71304" x="5348288" y="5505450"/>
          <p14:tracePt t="71316" x="5343525" y="5505450"/>
          <p14:tracePt t="71327" x="5343525" y="5495925"/>
          <p14:tracePt t="71338" x="5343525" y="5491163"/>
          <p14:tracePt t="71349" x="5343525" y="5481638"/>
          <p14:tracePt t="71371" x="5343525" y="5472113"/>
          <p14:tracePt t="71405" x="5334000" y="5472113"/>
          <p14:tracePt t="71664" x="5334000" y="5481638"/>
          <p14:tracePt t="71675" x="5324475" y="5481638"/>
          <p14:tracePt t="71686" x="5310188" y="5491163"/>
          <p14:tracePt t="71698" x="5276850" y="5491163"/>
          <p14:tracePt t="71709" x="5262563" y="5491163"/>
          <p14:tracePt t="72058" x="5267325" y="5491163"/>
          <p14:tracePt t="72148" x="5267325" y="5481638"/>
          <p14:tracePt t="72182" x="5276850" y="5481638"/>
          <p14:tracePt t="72553" x="5267325" y="5481638"/>
          <p14:tracePt t="73284" x="5267325" y="5472113"/>
          <p14:tracePt t="75005" x="5267325" y="5467350"/>
          <p14:tracePt t="75343" x="5262563" y="5467350"/>
          <p14:tracePt t="75962" x="5262563" y="5472113"/>
          <p14:tracePt t="76378" x="5253038" y="5472113"/>
          <p14:tracePt t="76412" x="5243513" y="5472113"/>
          <p14:tracePt t="76434" x="5233988" y="5472113"/>
          <p14:tracePt t="76456" x="5229225" y="5472113"/>
          <p14:tracePt t="76479" x="5229225" y="5467350"/>
          <p14:tracePt t="88630" x="5219700" y="5467350"/>
          <p14:tracePt t="88652" x="5210175" y="5467350"/>
          <p14:tracePt t="88663" x="5200650" y="5467350"/>
          <p14:tracePt t="88686" x="5186363" y="5467350"/>
          <p14:tracePt t="88697" x="5176838" y="5472113"/>
          <p14:tracePt t="88708" x="5162550" y="5472113"/>
          <p14:tracePt t="88720" x="5129213" y="5481638"/>
          <p14:tracePt t="88731" x="5105400" y="5481638"/>
          <p14:tracePt t="88742" x="5024438" y="5491163"/>
          <p14:tracePt t="88753" x="4914900" y="5491163"/>
          <p14:tracePt t="88765" x="4833938" y="5491163"/>
          <p14:tracePt t="88776" x="4710113" y="5491163"/>
          <p14:tracePt t="88787" x="4629150" y="5491163"/>
          <p14:tracePt t="88798" x="4505325" y="5495925"/>
          <p14:tracePt t="88809" x="4433888" y="5495925"/>
          <p14:tracePt t="88821" x="4343400" y="5495925"/>
          <p14:tracePt t="88832" x="4295775" y="5495925"/>
          <p14:tracePt t="88843" x="4233863" y="5495925"/>
          <p14:tracePt t="88854" x="4205288" y="5505450"/>
          <p14:tracePt t="88866" x="4152900" y="5514975"/>
          <p14:tracePt t="88877" x="4105275" y="5524500"/>
          <p14:tracePt t="88888" x="4024313" y="5538788"/>
          <p14:tracePt t="88899" x="3943350" y="5553075"/>
          <p14:tracePt t="88910" x="3876675" y="5572125"/>
          <p14:tracePt t="88922" x="3786188" y="5586413"/>
          <p14:tracePt t="88933" x="3719513" y="5605463"/>
          <p14:tracePt t="88944" x="3614738" y="5629275"/>
          <p14:tracePt t="88956" x="3557588" y="5643563"/>
          <p14:tracePt t="88967" x="3481388" y="5662613"/>
          <p14:tracePt t="88978" x="3443288" y="5676900"/>
          <p14:tracePt t="88989" x="3400425" y="5700713"/>
          <p14:tracePt t="89001" x="3367088" y="5710238"/>
          <p14:tracePt t="89012" x="3324225" y="5734050"/>
          <p14:tracePt t="89023" x="3276600" y="5757863"/>
          <p14:tracePt t="89035" x="3238500" y="5776913"/>
          <p14:tracePt t="89046" x="3171825" y="5810250"/>
          <p14:tracePt t="89058" x="3128963" y="5824538"/>
          <p14:tracePt t="89068" x="3071813" y="5857875"/>
          <p14:tracePt t="89079" x="3024188" y="5876925"/>
          <p14:tracePt t="89092" x="2976563" y="5900738"/>
          <p14:tracePt t="89102" x="2943225" y="5924550"/>
          <p14:tracePt t="89113" x="2890838" y="5957888"/>
          <p14:tracePt t="89125" x="2857500" y="5981700"/>
          <p14:tracePt t="89135" x="2828925" y="6015038"/>
          <p14:tracePt t="89147" x="2800350" y="6029325"/>
          <p14:tracePt t="89158" x="2795588" y="6048375"/>
          <p14:tracePt t="89169" x="2795588" y="6053138"/>
          <p14:tracePt t="89180" x="2795588" y="6062663"/>
          <p14:tracePt t="89192" x="2800350" y="6062663"/>
          <p14:tracePt t="89203" x="2800350" y="6072188"/>
          <p14:tracePt t="89228" x="2809875" y="6081713"/>
          <p14:tracePt t="89237" x="2819400" y="6086475"/>
          <p14:tracePt t="89248" x="2828925" y="6086475"/>
          <p14:tracePt t="89259" x="2833688" y="6096000"/>
          <p14:tracePt t="89271" x="2852738" y="6105525"/>
          <p14:tracePt t="89282" x="2857500" y="6119813"/>
          <p14:tracePt t="89293" x="2876550" y="6129338"/>
          <p14:tracePt t="89304" x="2900363" y="6143625"/>
          <p14:tracePt t="89316" x="2924175" y="6162675"/>
          <p14:tracePt t="89327" x="2967038" y="6176963"/>
          <p14:tracePt t="89338" x="3024188" y="6186488"/>
          <p14:tracePt t="89350" x="3081338" y="6196013"/>
          <p14:tracePt t="89361" x="3181350" y="6200775"/>
          <p14:tracePt t="89372" x="3238500" y="6210300"/>
          <p14:tracePt t="89383" x="3295650" y="6219825"/>
          <p14:tracePt t="89395" x="3386138" y="6229350"/>
          <p14:tracePt t="89406" x="3448050" y="6234113"/>
          <p14:tracePt t="89417" x="3548063" y="6243638"/>
          <p14:tracePt t="89428" x="3648075" y="6243638"/>
          <p14:tracePt t="89439" x="3709988" y="6243638"/>
          <p14:tracePt t="89451" x="3800475" y="6243638"/>
          <p14:tracePt t="89462" x="3867150" y="6243638"/>
          <p14:tracePt t="89473" x="3957638" y="6243638"/>
          <p14:tracePt t="89484" x="4024313" y="6243638"/>
          <p14:tracePt t="89495" x="4119563" y="6234113"/>
          <p14:tracePt t="89508" x="4176713" y="6229350"/>
          <p14:tracePt t="89518" x="4243388" y="6229350"/>
          <p14:tracePt t="89529" x="4286250" y="6219825"/>
          <p14:tracePt t="89541" x="4324350" y="6210300"/>
          <p14:tracePt t="89552" x="4367213" y="6200775"/>
          <p14:tracePt t="89563" x="4391025" y="6200775"/>
          <p14:tracePt t="89575" x="4424363" y="6186488"/>
          <p14:tracePt t="89585" x="4448175" y="6186488"/>
          <p14:tracePt t="89597" x="4491038" y="6167438"/>
          <p14:tracePt t="89619" x="4524375" y="6162675"/>
          <p14:tracePt t="89622" x="4572000" y="6143625"/>
          <p14:tracePt t="89630" x="4614863" y="6138863"/>
          <p14:tracePt t="89646" x="4643438" y="6119813"/>
          <p14:tracePt t="89653" x="4662488" y="6110288"/>
          <p14:tracePt t="89664" x="4676775" y="6105525"/>
          <p14:tracePt t="89676" x="4686300" y="6096000"/>
          <p14:tracePt t="89687" x="4695825" y="6081713"/>
          <p14:tracePt t="89710" x="4695825" y="6072188"/>
          <p14:tracePt t="89732" x="4695825" y="6062663"/>
          <p14:tracePt t="89765" x="4695825" y="6053138"/>
          <p14:tracePt t="89777" x="4686300" y="6053138"/>
          <p14:tracePt t="89788" x="4676775" y="6048375"/>
          <p14:tracePt t="89800" x="4662488" y="6048375"/>
          <p14:tracePt t="89811" x="4643438" y="6038850"/>
          <p14:tracePt t="89822" x="4614863" y="6029325"/>
          <p14:tracePt t="89833" x="4562475" y="6024563"/>
          <p14:tracePt t="89845" x="4505325" y="6015038"/>
          <p14:tracePt t="89856" x="4424363" y="6005513"/>
          <p14:tracePt t="89867" x="4352925" y="5995988"/>
          <p14:tracePt t="89880" x="4295775" y="5981700"/>
          <p14:tracePt t="89903" x="4233863" y="5972175"/>
          <p14:tracePt t="89904" x="4171950" y="5962650"/>
          <p14:tracePt t="89926" x="4129088" y="5962650"/>
          <p14:tracePt t="89927" x="4105275" y="5962650"/>
          <p14:tracePt t="89942" x="4071938" y="5962650"/>
          <p14:tracePt t="89949" x="4057650" y="5962650"/>
          <p14:tracePt t="89958" x="4038600" y="5972175"/>
          <p14:tracePt t="89969" x="4005263" y="5981700"/>
          <p14:tracePt t="89980" x="3981450" y="5991225"/>
          <p14:tracePt t="89997" x="3948113" y="5995988"/>
          <p14:tracePt t="90002" x="3924300" y="6015038"/>
          <p14:tracePt t="90013" x="3910013" y="6024563"/>
          <p14:tracePt t="90026" x="3890963" y="6029325"/>
          <p14:tracePt t="90038" x="3876675" y="6029325"/>
          <p14:tracePt t="90049" x="3867150" y="6038850"/>
          <p14:tracePt t="90059" x="3852863" y="6038850"/>
          <p14:tracePt t="90070" x="3843338" y="6048375"/>
          <p14:tracePt t="90092" x="3833813" y="6053138"/>
          <p14:tracePt t="90103" x="3824288" y="6053138"/>
          <p14:tracePt t="90115" x="3819525" y="6062663"/>
          <p14:tracePt t="90126" x="3795713" y="6062663"/>
          <p14:tracePt t="90137" x="3762375" y="6062663"/>
          <p14:tracePt t="90148" x="3752850" y="6062663"/>
          <p14:tracePt t="90160" x="3743325" y="6062663"/>
          <p14:tracePt t="90441" x="3752850" y="6053138"/>
          <p14:tracePt t="90452" x="3762375" y="6053138"/>
          <p14:tracePt t="90463" x="3767138" y="6053138"/>
          <p14:tracePt t="90476" x="3786188" y="6053138"/>
          <p14:tracePt t="90519" x="3776663" y="6053138"/>
          <p14:tracePt t="91037" x="3776663" y="6062663"/>
          <p14:tracePt t="91093" x="3776663" y="6072188"/>
          <p14:tracePt t="91127" x="3776663" y="6081713"/>
          <p14:tracePt t="92072" x="3776663" y="6072188"/>
          <p14:tracePt t="93939" x="3776663" y="6062663"/>
          <p14:tracePt t="94288" x="3776663" y="6053138"/>
          <p14:tracePt t="94356" x="3776663" y="6048375"/>
          <p14:tracePt t="94435" x="3767138" y="6048375"/>
          <p14:tracePt t="94693" x="3776663" y="6048375"/>
          <p14:tracePt t="94761" x="3776663" y="6038850"/>
          <p14:tracePt t="94783" x="3786188" y="6038850"/>
          <p14:tracePt t="94795" x="3786188" y="6029325"/>
          <p14:tracePt t="94817" x="3795713" y="6024563"/>
          <p14:tracePt t="94829" x="3795713" y="6015038"/>
          <p14:tracePt t="94840" x="3795713" y="6005513"/>
          <p14:tracePt t="94851" x="3800475" y="6005513"/>
          <p14:tracePt t="94862" x="3800475" y="5995988"/>
          <p14:tracePt t="94873" x="3810000" y="5991225"/>
          <p14:tracePt t="94885" x="3819525" y="5981700"/>
          <p14:tracePt t="94896" x="3824288" y="5972175"/>
          <p14:tracePt t="94907" x="3833813" y="5957888"/>
          <p14:tracePt t="94918" x="3852863" y="5938838"/>
          <p14:tracePt t="94930" x="3867150" y="5934075"/>
          <p14:tracePt t="94941" x="3890963" y="5915025"/>
          <p14:tracePt t="94952" x="3914775" y="5900738"/>
          <p14:tracePt t="94963" x="3948113" y="5891213"/>
          <p14:tracePt t="94975" x="4005263" y="5867400"/>
          <p14:tracePt t="94986" x="4081463" y="5848350"/>
          <p14:tracePt t="94997" x="4114800" y="5843588"/>
          <p14:tracePt t="95008" x="4148138" y="5824538"/>
          <p14:tracePt t="95019" x="4171950" y="5810250"/>
          <p14:tracePt t="95031" x="4195763" y="5800725"/>
          <p14:tracePt t="95043" x="4219575" y="5786438"/>
          <p14:tracePt t="95053" x="4252913" y="5767388"/>
          <p14:tracePt t="95064" x="4267200" y="5757863"/>
          <p14:tracePt t="95077" x="4286250" y="5753100"/>
          <p14:tracePt t="95087" x="4319588" y="5743575"/>
          <p14:tracePt t="95098" x="4333875" y="5734050"/>
          <p14:tracePt t="95110" x="4357688" y="5729288"/>
          <p14:tracePt t="95121" x="4376738" y="5719763"/>
          <p14:tracePt t="95132" x="4391025" y="5710238"/>
          <p14:tracePt t="95144" x="4410075" y="5695950"/>
          <p14:tracePt t="95154" x="4433888" y="5686425"/>
          <p14:tracePt t="95166" x="4457700" y="5672138"/>
          <p14:tracePt t="95256" x="4467225" y="5662613"/>
          <p14:tracePt t="95267" x="4467225" y="5653088"/>
          <p14:tracePt t="95278" x="4467225" y="5619750"/>
          <p14:tracePt t="95290" x="4467225" y="5586413"/>
          <p14:tracePt t="95301" x="4481513" y="5538788"/>
          <p14:tracePt t="95312" x="4481513" y="5514975"/>
          <p14:tracePt t="95323" x="4481513" y="5491163"/>
          <p14:tracePt t="95335" x="4481513" y="5457825"/>
          <p14:tracePt t="95346" x="4491038" y="5434013"/>
          <p14:tracePt t="95357" x="4500563" y="5381625"/>
          <p14:tracePt t="95368" x="4505325" y="5348288"/>
          <p14:tracePt t="95380" x="4538663" y="5286375"/>
          <p14:tracePt t="95391" x="4581525" y="5229225"/>
          <p14:tracePt t="95402" x="4672013" y="5143500"/>
          <p14:tracePt t="95415" x="4767263" y="5081588"/>
          <p14:tracePt t="95424" x="4967288" y="4957763"/>
          <p14:tracePt t="95436" x="5233988" y="4824413"/>
          <p14:tracePt t="95447" x="5438775" y="4733925"/>
          <p14:tracePt t="95459" x="5791200" y="4595813"/>
          <p14:tracePt t="95469" x="6015038" y="4505325"/>
          <p14:tracePt t="95481" x="6315075" y="4391025"/>
          <p14:tracePt t="95493" x="6415088" y="4333875"/>
          <p14:tracePt t="95740" x="6424613" y="4333875"/>
          <p14:tracePt t="95751" x="6391275" y="4324350"/>
          <p14:tracePt t="95762" x="6367463" y="4324350"/>
          <p14:tracePt t="95773" x="6343650" y="4319588"/>
          <p14:tracePt t="95785" x="6324600" y="4310063"/>
          <p14:tracePt t="95796" x="6324600" y="4300538"/>
          <p14:tracePt t="95807" x="6334125" y="4286250"/>
          <p14:tracePt t="95818" x="6348413" y="4276725"/>
          <p14:tracePt t="95829" x="6400800" y="4252913"/>
          <p14:tracePt t="95841" x="6438900" y="4233863"/>
          <p14:tracePt t="95852" x="6496050" y="4205288"/>
          <p14:tracePt t="95863" x="6548438" y="4171950"/>
          <p14:tracePt t="95875" x="6610350" y="4129088"/>
          <p14:tracePt t="95886" x="6686550" y="4086225"/>
          <p14:tracePt t="95897" x="6834188" y="4024313"/>
          <p14:tracePt t="95908" x="6958013" y="3971925"/>
          <p14:tracePt t="95920" x="7167563" y="3881438"/>
          <p14:tracePt t="95931" x="7424738" y="3776663"/>
          <p14:tracePt t="95942" x="7634288" y="3686175"/>
          <p14:tracePt t="95954" x="7972425" y="3581400"/>
          <p14:tracePt t="95965" x="8191500" y="3505200"/>
          <p14:tracePt t="95976" x="8515350" y="3386138"/>
          <p14:tracePt t="95987" x="8720138" y="3295650"/>
          <p14:tracePt t="95998" x="9005888" y="3171825"/>
          <p14:tracePt t="96011" x="9191625" y="3105150"/>
          <p14:tracePt t="96021" x="9448800" y="3014663"/>
          <p14:tracePt t="96032" x="9620250" y="2957513"/>
          <p14:tracePt t="96044" x="9791700" y="2924175"/>
          <p14:tracePt t="96055" x="9896475" y="2909888"/>
          <p14:tracePt t="96066" x="10039350" y="2890838"/>
          <p14:tracePt t="96078" x="10134600" y="2890838"/>
          <p14:tracePt t="96088" x="10191750" y="2900363"/>
          <p14:tracePt t="96100" x="10248900" y="2914650"/>
          <p14:tracePt t="96112" x="10267950" y="2933700"/>
          <p14:tracePt t="96122" x="10272713" y="2947988"/>
          <p14:tracePt t="96133" x="10272713" y="2976563"/>
          <p14:tracePt t="96145" x="10272713" y="3000375"/>
          <p14:tracePt t="96156" x="10272713" y="3033713"/>
          <p14:tracePt t="96167" x="10272713" y="3071813"/>
          <p14:tracePt t="96179" x="10272713" y="3105150"/>
          <p14:tracePt t="96189" x="10291763" y="3162300"/>
          <p14:tracePt t="96201" x="10315575" y="3195638"/>
          <p14:tracePt t="96212" x="10348913" y="3252788"/>
          <p14:tracePt t="96224" x="10396538" y="3309938"/>
          <p14:tracePt t="96234" x="10439400" y="3357563"/>
          <p14:tracePt t="96246" x="10472738" y="3414713"/>
          <p14:tracePt t="96257" x="10487025" y="3448050"/>
          <p14:tracePt t="96268" x="10506075" y="3481388"/>
          <p14:tracePt t="96280" x="10506075" y="3505200"/>
          <p14:tracePt t="96291" x="10496550" y="3533775"/>
          <p14:tracePt t="96302" x="10472738" y="3557588"/>
          <p14:tracePt t="96313" x="10415588" y="3581400"/>
          <p14:tracePt t="96404" x="10396538" y="3571875"/>
          <p14:tracePt t="96415" x="10372725" y="3562350"/>
          <p14:tracePt t="96426" x="10325100" y="3533775"/>
          <p14:tracePt t="96437" x="10291763" y="3514725"/>
          <p14:tracePt t="96448" x="10215563" y="3481388"/>
          <p14:tracePt t="96459" x="10158413" y="3471863"/>
          <p14:tracePt t="96482" x="10153650" y="3471863"/>
          <p14:tracePt t="96505" x="10158413" y="3481388"/>
          <p14:tracePt t="96516" x="10153650" y="3490913"/>
          <p14:tracePt t="96528" x="10144125" y="3490913"/>
          <p14:tracePt t="96538" x="10125075" y="3500438"/>
          <p14:tracePt t="96550" x="10120313" y="3505200"/>
          <p14:tracePt t="96562" x="10120313" y="3514725"/>
          <p14:tracePt t="96572" x="10110788" y="3524250"/>
          <p14:tracePt t="96594" x="10110788" y="3538538"/>
          <p14:tracePt t="96606" x="10110788" y="3548063"/>
          <p14:tracePt t="96617" x="10110788" y="3557588"/>
          <p14:tracePt t="96628" x="10110788" y="3562350"/>
          <p14:tracePt t="96639" x="10110788" y="3571875"/>
          <p14:tracePt t="96651" x="10110788" y="3581400"/>
          <p14:tracePt t="96662" x="10110788" y="3595688"/>
          <p14:tracePt t="96684" x="10120313" y="3614738"/>
          <p14:tracePt t="96696" x="10125075" y="3619500"/>
          <p14:tracePt t="96707" x="10144125" y="3629025"/>
          <p14:tracePt t="96718" x="10158413" y="3648075"/>
          <p14:tracePt t="96730" x="10177463" y="3652838"/>
          <p14:tracePt t="96741" x="10191750" y="3671888"/>
          <p14:tracePt t="96752" x="10225088" y="3695700"/>
          <p14:tracePt t="96763" x="10267950" y="3709988"/>
          <p14:tracePt t="96775" x="10325100" y="3743325"/>
          <p14:tracePt t="96786" x="10391775" y="3776663"/>
          <p14:tracePt t="96797" x="10420350" y="3795713"/>
          <p14:tracePt t="96809" x="10477500" y="3824288"/>
          <p14:tracePt t="96820" x="10553700" y="3852863"/>
          <p14:tracePt t="96831" x="10601325" y="3876675"/>
          <p14:tracePt t="96842" x="10668000" y="3900488"/>
          <p14:tracePt t="96854" x="10710863" y="3924300"/>
          <p14:tracePt t="96865" x="10734675" y="3943350"/>
          <p14:tracePt t="96876" x="10739438" y="3948113"/>
          <p14:tracePt t="96932" x="10734675" y="3948113"/>
          <p14:tracePt t="96944" x="10725150" y="3943350"/>
          <p14:tracePt t="96955" x="10710863" y="3933825"/>
          <p14:tracePt t="96966" x="10701338" y="3924300"/>
          <p14:tracePt t="96978" x="10682288" y="3910013"/>
          <p14:tracePt t="96988" x="10658475" y="3890963"/>
          <p14:tracePt t="97000" x="10653713" y="3881438"/>
          <p14:tracePt t="97012" x="10625138" y="3867150"/>
          <p14:tracePt t="97022" x="10587038" y="3852863"/>
          <p14:tracePt t="97033" x="10544175" y="3833813"/>
          <p14:tracePt t="97045" x="10496550" y="3824288"/>
          <p14:tracePt t="97056" x="10448925" y="3819525"/>
          <p14:tracePt t="97067" x="10396538" y="3810000"/>
          <p14:tracePt t="97078" x="10339388" y="3810000"/>
          <p14:tracePt t="97090" x="10282238" y="3800475"/>
          <p14:tracePt t="97101" x="10248900" y="3800475"/>
          <p14:tracePt t="97112" x="10225088" y="3800475"/>
          <p14:tracePt t="97123" x="10210800" y="3800475"/>
          <p14:tracePt t="97146" x="10201275" y="3810000"/>
          <p14:tracePt t="97169" x="10201275" y="3819525"/>
          <p14:tracePt t="97179" x="10210800" y="3819525"/>
          <p14:tracePt t="97191" x="10210800" y="3824288"/>
          <p14:tracePt t="97202" x="10215563" y="3833813"/>
          <p14:tracePt t="97214" x="10225088" y="3843338"/>
          <p14:tracePt t="97225" x="10234613" y="3852863"/>
          <p14:tracePt t="97236" x="10244138" y="3857625"/>
          <p14:tracePt t="97247" x="10248900" y="3867150"/>
          <p14:tracePt t="97258" x="10267950" y="3876675"/>
          <p14:tracePt t="97270" x="10282238" y="3890963"/>
          <p14:tracePt t="97281" x="10301288" y="3900488"/>
          <p14:tracePt t="97292" x="10325100" y="3914775"/>
          <p14:tracePt t="97303" x="10339388" y="3924300"/>
          <p14:tracePt t="97315" x="10339388" y="3933825"/>
          <p14:tracePt t="97337" x="10339388" y="3943350"/>
          <p14:tracePt t="97348" x="10329863" y="3943350"/>
          <p14:tracePt t="97371" x="10315575" y="3943350"/>
          <p14:tracePt t="97382" x="10306050" y="3943350"/>
          <p14:tracePt t="97395" x="10291763" y="3943350"/>
          <p14:tracePt t="97405" x="10258425" y="3933825"/>
          <p14:tracePt t="97416" x="10234613" y="3924300"/>
          <p14:tracePt t="97428" x="10167938" y="3914775"/>
          <p14:tracePt t="97438" x="10096500" y="3910013"/>
          <p14:tracePt t="97450" x="10039350" y="3900488"/>
          <p14:tracePt t="97462" x="9986963" y="3900488"/>
          <p14:tracePt t="97472" x="9953625" y="3890963"/>
          <p14:tracePt t="97484" x="9929813" y="3890963"/>
          <p14:tracePt t="97495" x="9906000" y="3890963"/>
          <p14:tracePt t="97506" x="9896475" y="3890963"/>
          <p14:tracePt t="97551" x="9906000" y="3900488"/>
          <p14:tracePt t="97562" x="9915525" y="3900488"/>
          <p14:tracePt t="97584" x="9920288" y="3900488"/>
          <p14:tracePt t="97742" x="9915525" y="3900488"/>
          <p14:tracePt t="97753" x="9915525" y="3890963"/>
          <p14:tracePt t="97810" x="9920288" y="3890963"/>
          <p14:tracePt t="97832" x="9939338" y="3900488"/>
          <p14:tracePt t="97844" x="9948863" y="3900488"/>
          <p14:tracePt t="97855" x="9963150" y="3900488"/>
          <p14:tracePt t="97866" x="9996488" y="3910013"/>
          <p14:tracePt t="97878" x="10086975" y="3914775"/>
          <p14:tracePt t="97888" x="10201275" y="3933825"/>
          <p14:tracePt t="97899" x="10282238" y="3943350"/>
          <p14:tracePt t="97911" x="10348913" y="3943350"/>
          <p14:tracePt t="97922" x="10448925" y="3948113"/>
          <p14:tracePt t="97933" x="10510838" y="3957638"/>
          <p14:tracePt t="97945" x="10577513" y="3957638"/>
          <p14:tracePt t="97956" x="10601325" y="3957638"/>
          <p14:tracePt t="97967" x="10610850" y="3957638"/>
          <p14:tracePt t="98012" x="10601325" y="3957638"/>
          <p14:tracePt t="98383" x="10601325" y="3948113"/>
          <p14:tracePt t="100217" x="10601325" y="3957638"/>
          <p14:tracePt t="100802" x="10596563" y="3957638"/>
          <p14:tracePt t="100847" x="10596563" y="3948113"/>
          <p14:tracePt t="100858" x="10587038" y="3948113"/>
          <p14:tracePt t="100881" x="10577513" y="3948113"/>
          <p14:tracePt t="100892" x="10567988" y="3948113"/>
          <p14:tracePt t="100915" x="10563225" y="3948113"/>
          <p14:tracePt t="100926" x="10553700" y="3948113"/>
          <p14:tracePt t="100937" x="10534650" y="3948113"/>
          <p14:tracePt t="100948" x="10496550" y="3943350"/>
          <p14:tracePt t="100960" x="10453688" y="3933825"/>
          <p14:tracePt t="100971" x="10382250" y="3924300"/>
          <p14:tracePt t="100982" x="10291763" y="3910013"/>
          <p14:tracePt t="100993" x="10215563" y="3900488"/>
          <p14:tracePt t="101005" x="10153650" y="3890963"/>
          <p14:tracePt t="101016" x="10053638" y="3876675"/>
          <p14:tracePt t="101027" x="10006013" y="3867150"/>
          <p14:tracePt t="101039" x="9929813" y="3852863"/>
          <p14:tracePt t="101050" x="9891713" y="3852863"/>
          <p14:tracePt t="101061" x="9805988" y="3833813"/>
          <p14:tracePt t="101072" x="9734550" y="3824288"/>
          <p14:tracePt t="101084" x="9610725" y="3810000"/>
          <p14:tracePt t="101096" x="9510713" y="3800475"/>
          <p14:tracePt t="101106" x="9348788" y="3795713"/>
          <p14:tracePt t="101117" x="9177338" y="3786188"/>
          <p14:tracePt t="101130" x="9077325" y="3786188"/>
          <p14:tracePt t="101140" x="8948738" y="3776663"/>
          <p14:tracePt t="101151" x="8848725" y="3776663"/>
          <p14:tracePt t="101163" x="8734425" y="3767138"/>
          <p14:tracePt t="101174" x="8677275" y="3767138"/>
          <p14:tracePt t="101185" x="8629650" y="3767138"/>
          <p14:tracePt t="101197" x="8610600" y="3767138"/>
          <p14:tracePt t="101219" x="8601075" y="3767138"/>
          <p14:tracePt t="101230" x="8596313" y="3767138"/>
          <p14:tracePt t="101241" x="8586788" y="3767138"/>
          <p14:tracePt t="101252" x="8577263" y="3767138"/>
          <p14:tracePt t="101275" x="8572500" y="3767138"/>
          <p14:tracePt t="101286" x="8562975" y="37671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31E6D-32BD-2793-AD3E-701DDF982C39}"/>
              </a:ext>
            </a:extLst>
          </p:cNvPr>
          <p:cNvPicPr>
            <a:picLocks noChangeAspect="1"/>
          </p:cNvPicPr>
          <p:nvPr/>
        </p:nvPicPr>
        <p:blipFill>
          <a:blip r:embed="rId4"/>
          <a:stretch>
            <a:fillRect/>
          </a:stretch>
        </p:blipFill>
        <p:spPr>
          <a:xfrm>
            <a:off x="2209800" y="6287951"/>
            <a:ext cx="7772400" cy="570049"/>
          </a:xfrm>
          <a:prstGeom prst="rect">
            <a:avLst/>
          </a:prstGeom>
        </p:spPr>
      </p:pic>
      <p:pic>
        <p:nvPicPr>
          <p:cNvPr id="5" name="Picture 4" descr="A white text with black text&#10;&#10;Description automatically generated">
            <a:extLst>
              <a:ext uri="{FF2B5EF4-FFF2-40B4-BE49-F238E27FC236}">
                <a16:creationId xmlns:a16="http://schemas.microsoft.com/office/drawing/2014/main" id="{6E946250-7AA8-44F7-DBD9-052D0E933858}"/>
              </a:ext>
            </a:extLst>
          </p:cNvPr>
          <p:cNvPicPr>
            <a:picLocks noChangeAspect="1"/>
          </p:cNvPicPr>
          <p:nvPr/>
        </p:nvPicPr>
        <p:blipFill>
          <a:blip r:embed="rId5"/>
          <a:stretch>
            <a:fillRect/>
          </a:stretch>
        </p:blipFill>
        <p:spPr>
          <a:xfrm>
            <a:off x="177800" y="145192"/>
            <a:ext cx="5918200" cy="4343400"/>
          </a:xfrm>
          <a:prstGeom prst="rect">
            <a:avLst/>
          </a:prstGeom>
        </p:spPr>
      </p:pic>
      <p:pic>
        <p:nvPicPr>
          <p:cNvPr id="7" name="Picture 6" descr="A graph of different colored bars&#10;&#10;Description automatically generated">
            <a:extLst>
              <a:ext uri="{FF2B5EF4-FFF2-40B4-BE49-F238E27FC236}">
                <a16:creationId xmlns:a16="http://schemas.microsoft.com/office/drawing/2014/main" id="{60C2E539-13D1-31E8-0F09-0327B962C44D}"/>
              </a:ext>
            </a:extLst>
          </p:cNvPr>
          <p:cNvPicPr>
            <a:picLocks noChangeAspect="1"/>
          </p:cNvPicPr>
          <p:nvPr/>
        </p:nvPicPr>
        <p:blipFill>
          <a:blip r:embed="rId6"/>
          <a:stretch>
            <a:fillRect/>
          </a:stretch>
        </p:blipFill>
        <p:spPr>
          <a:xfrm>
            <a:off x="6377176" y="354352"/>
            <a:ext cx="5341059" cy="3936430"/>
          </a:xfrm>
          <a:prstGeom prst="rect">
            <a:avLst/>
          </a:prstGeom>
        </p:spPr>
      </p:pic>
      <p:pic>
        <p:nvPicPr>
          <p:cNvPr id="10" name="Picture 9" descr="A graph of a number of objects&#10;&#10;Description automatically generated">
            <a:extLst>
              <a:ext uri="{FF2B5EF4-FFF2-40B4-BE49-F238E27FC236}">
                <a16:creationId xmlns:a16="http://schemas.microsoft.com/office/drawing/2014/main" id="{3BC9D404-FBA2-7FE9-F12C-95D1828CCAA7}"/>
              </a:ext>
            </a:extLst>
          </p:cNvPr>
          <p:cNvPicPr>
            <a:picLocks noChangeAspect="1"/>
          </p:cNvPicPr>
          <p:nvPr/>
        </p:nvPicPr>
        <p:blipFill>
          <a:blip r:embed="rId7"/>
          <a:stretch>
            <a:fillRect/>
          </a:stretch>
        </p:blipFill>
        <p:spPr>
          <a:xfrm>
            <a:off x="334067" y="4740571"/>
            <a:ext cx="5918200" cy="1295400"/>
          </a:xfrm>
          <a:prstGeom prst="rect">
            <a:avLst/>
          </a:prstGeom>
        </p:spPr>
      </p:pic>
      <p:pic>
        <p:nvPicPr>
          <p:cNvPr id="12" name="Picture 11" descr="A graph with numbers and a bar&#10;&#10;Description automatically generated">
            <a:extLst>
              <a:ext uri="{FF2B5EF4-FFF2-40B4-BE49-F238E27FC236}">
                <a16:creationId xmlns:a16="http://schemas.microsoft.com/office/drawing/2014/main" id="{8BB30C7B-21FC-4F0F-CF47-193AA3A83D11}"/>
              </a:ext>
            </a:extLst>
          </p:cNvPr>
          <p:cNvPicPr>
            <a:picLocks noChangeAspect="1"/>
          </p:cNvPicPr>
          <p:nvPr/>
        </p:nvPicPr>
        <p:blipFill>
          <a:blip r:embed="rId8"/>
          <a:stretch>
            <a:fillRect/>
          </a:stretch>
        </p:blipFill>
        <p:spPr>
          <a:xfrm>
            <a:off x="6377175" y="4740571"/>
            <a:ext cx="5341060" cy="1295400"/>
          </a:xfrm>
          <a:prstGeom prst="rect">
            <a:avLst/>
          </a:prstGeom>
        </p:spPr>
      </p:pic>
      <p:sp>
        <p:nvSpPr>
          <p:cNvPr id="13" name="TextBox 12">
            <a:extLst>
              <a:ext uri="{FF2B5EF4-FFF2-40B4-BE49-F238E27FC236}">
                <a16:creationId xmlns:a16="http://schemas.microsoft.com/office/drawing/2014/main" id="{E3E9BC4E-9544-15FE-AE8A-BF8062112CCC}"/>
              </a:ext>
            </a:extLst>
          </p:cNvPr>
          <p:cNvSpPr txBox="1"/>
          <p:nvPr/>
        </p:nvSpPr>
        <p:spPr>
          <a:xfrm>
            <a:off x="3409122" y="4412974"/>
            <a:ext cx="5794513" cy="369332"/>
          </a:xfrm>
          <a:prstGeom prst="rect">
            <a:avLst/>
          </a:prstGeom>
          <a:noFill/>
        </p:spPr>
        <p:txBody>
          <a:bodyPr wrap="square" rtlCol="0">
            <a:spAutoFit/>
          </a:bodyPr>
          <a:lstStyle/>
          <a:p>
            <a:pPr algn="ctr"/>
            <a:r>
              <a:rPr lang="en-US" b="1" dirty="0"/>
              <a:t>Catastrophic Healthcare Expenditure</a:t>
            </a:r>
          </a:p>
        </p:txBody>
      </p:sp>
      <p:sp>
        <p:nvSpPr>
          <p:cNvPr id="14" name="TextBox 13">
            <a:extLst>
              <a:ext uri="{FF2B5EF4-FFF2-40B4-BE49-F238E27FC236}">
                <a16:creationId xmlns:a16="http://schemas.microsoft.com/office/drawing/2014/main" id="{313C23ED-D729-0CD8-951D-D6423C987674}"/>
              </a:ext>
            </a:extLst>
          </p:cNvPr>
          <p:cNvSpPr txBox="1"/>
          <p:nvPr/>
        </p:nvSpPr>
        <p:spPr>
          <a:xfrm>
            <a:off x="1580322" y="6035971"/>
            <a:ext cx="4515678" cy="369332"/>
          </a:xfrm>
          <a:prstGeom prst="rect">
            <a:avLst/>
          </a:prstGeom>
          <a:noFill/>
        </p:spPr>
        <p:txBody>
          <a:bodyPr wrap="square" rtlCol="0">
            <a:spAutoFit/>
          </a:bodyPr>
          <a:lstStyle/>
          <a:p>
            <a:pPr algn="ctr"/>
            <a:r>
              <a:rPr lang="en-US" b="1" dirty="0"/>
              <a:t>UCS: Universal Coverage Scheme</a:t>
            </a:r>
          </a:p>
        </p:txBody>
      </p:sp>
      <p:sp>
        <p:nvSpPr>
          <p:cNvPr id="15" name="TextBox 14">
            <a:extLst>
              <a:ext uri="{FF2B5EF4-FFF2-40B4-BE49-F238E27FC236}">
                <a16:creationId xmlns:a16="http://schemas.microsoft.com/office/drawing/2014/main" id="{E8DD33B4-848C-53FD-339A-DA245F1D9DF2}"/>
              </a:ext>
            </a:extLst>
          </p:cNvPr>
          <p:cNvSpPr txBox="1"/>
          <p:nvPr/>
        </p:nvSpPr>
        <p:spPr>
          <a:xfrm>
            <a:off x="6725478" y="5941707"/>
            <a:ext cx="4515678" cy="369332"/>
          </a:xfrm>
          <a:prstGeom prst="rect">
            <a:avLst/>
          </a:prstGeom>
          <a:noFill/>
        </p:spPr>
        <p:txBody>
          <a:bodyPr wrap="square" rtlCol="0">
            <a:spAutoFit/>
          </a:bodyPr>
          <a:lstStyle/>
          <a:p>
            <a:pPr algn="ctr"/>
            <a:r>
              <a:rPr lang="en-US" b="1" dirty="0"/>
              <a:t>SSS: Social Security Scheme</a:t>
            </a:r>
          </a:p>
        </p:txBody>
      </p:sp>
      <p:pic>
        <p:nvPicPr>
          <p:cNvPr id="6" name="Audio 5">
            <a:extLst>
              <a:ext uri="{FF2B5EF4-FFF2-40B4-BE49-F238E27FC236}">
                <a16:creationId xmlns:a16="http://schemas.microsoft.com/office/drawing/2014/main" id="{29C97623-6896-D4AB-4D42-678A12B709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74321558"/>
      </p:ext>
    </p:extLst>
  </p:cSld>
  <p:clrMapOvr>
    <a:masterClrMapping/>
  </p:clrMapOvr>
  <mc:AlternateContent xmlns:mc="http://schemas.openxmlformats.org/markup-compatibility/2006">
    <mc:Choice xmlns:p14="http://schemas.microsoft.com/office/powerpoint/2010/main" Requires="p14">
      <p:transition spd="slow" p14:dur="2000" advTm="48181"/>
    </mc:Choice>
    <mc:Fallback>
      <p:transition spd="slow" advTm="4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744" x="8562975" y="3767138"/>
          <p14:tracePt t="4764" x="8572500" y="3767138"/>
          <p14:tracePt t="4787" x="8577263" y="3767138"/>
          <p14:tracePt t="4798" x="8586788" y="3767138"/>
          <p14:tracePt t="4810" x="8601075" y="3776663"/>
          <p14:tracePt t="4821" x="8620125" y="3776663"/>
          <p14:tracePt t="4832" x="8629650" y="3776663"/>
          <p14:tracePt t="5023" x="8634413" y="3776663"/>
          <p14:tracePt t="5034" x="8643938" y="3776663"/>
          <p14:tracePt t="5057" x="8634413" y="3767138"/>
          <p14:tracePt t="5068" x="8610600" y="3752850"/>
          <p14:tracePt t="5079" x="8577263" y="3729038"/>
          <p14:tracePt t="5091" x="8543925" y="3709988"/>
          <p14:tracePt t="5102" x="8520113" y="3686175"/>
          <p14:tracePt t="5113" x="8496300" y="3652838"/>
          <p14:tracePt t="5124" x="8462963" y="3605213"/>
          <p14:tracePt t="5135" x="8429625" y="3557588"/>
          <p14:tracePt t="5147" x="8372475" y="3481388"/>
          <p14:tracePt t="5158" x="8324850" y="3400425"/>
          <p14:tracePt t="5169" x="8281988" y="3333750"/>
          <p14:tracePt t="5180" x="8234363" y="3238500"/>
          <p14:tracePt t="5193" x="8186738" y="3148013"/>
          <p14:tracePt t="5203" x="8143875" y="3071813"/>
          <p14:tracePt t="5214" x="8096250" y="2976563"/>
          <p14:tracePt t="5227" x="8043863" y="2900363"/>
          <p14:tracePt t="5237" x="7962900" y="2762250"/>
          <p14:tracePt t="5248" x="7896225" y="2662238"/>
          <p14:tracePt t="5260" x="7815263" y="2524125"/>
          <p14:tracePt t="5271" x="7758113" y="2419350"/>
          <p14:tracePt t="5282" x="7667625" y="2262188"/>
          <p14:tracePt t="5293" x="7596188" y="2124075"/>
          <p14:tracePt t="5304" x="7553325" y="2033588"/>
          <p14:tracePt t="5316" x="7496175" y="1900238"/>
          <p14:tracePt t="5327" x="7458075" y="1800225"/>
          <p14:tracePt t="5338" x="7372350" y="1681163"/>
          <p14:tracePt t="5349" x="7310438" y="1581150"/>
          <p14:tracePt t="5360" x="7196138" y="1433513"/>
          <p14:tracePt t="5372" x="7129463" y="1333500"/>
          <p14:tracePt t="5383" x="7029450" y="1214438"/>
          <p14:tracePt t="5395" x="6962775" y="1128713"/>
          <p14:tracePt t="5405" x="6848475" y="1014413"/>
          <p14:tracePt t="5417" x="6710363" y="919163"/>
          <p14:tracePt t="5428" x="6619875" y="862013"/>
          <p14:tracePt t="5439" x="6491288" y="795338"/>
          <p14:tracePt t="5450" x="6381750" y="752475"/>
          <p14:tracePt t="5462" x="6210300" y="719138"/>
          <p14:tracePt t="5473" x="6062663" y="714375"/>
          <p14:tracePt t="5484" x="5843588" y="714375"/>
          <p14:tracePt t="5495" x="5710238" y="719138"/>
          <p14:tracePt t="5507" x="5595938" y="747713"/>
          <p14:tracePt t="5518" x="5538788" y="771525"/>
          <p14:tracePt t="5530" x="5457825" y="819150"/>
          <p14:tracePt t="5540" x="5348288" y="885825"/>
          <p14:tracePt t="5552" x="5262563" y="942975"/>
          <p14:tracePt t="5563" x="5114925" y="1033463"/>
          <p14:tracePt t="5574" x="4991100" y="1100138"/>
          <p14:tracePt t="5586" x="4767263" y="1214438"/>
          <p14:tracePt t="5597" x="4562475" y="1285875"/>
          <p14:tracePt t="5608" x="4243388" y="1390650"/>
          <p14:tracePt t="5619" x="4081463" y="1452563"/>
          <p14:tracePt t="6193" x="4081463" y="1457325"/>
          <p14:tracePt t="6204" x="4071938" y="1457325"/>
          <p14:tracePt t="6216" x="4062413" y="1466850"/>
          <p14:tracePt t="6227" x="4062413" y="1476375"/>
          <p14:tracePt t="6238" x="4057650" y="1481138"/>
          <p14:tracePt t="6249" x="4057650" y="1490663"/>
          <p14:tracePt t="6260" x="4048125" y="1500188"/>
          <p14:tracePt t="6272" x="4048125" y="1509713"/>
          <p14:tracePt t="6283" x="4038600" y="1524000"/>
          <p14:tracePt t="6295" x="4029075" y="1533525"/>
          <p14:tracePt t="6306" x="4024313" y="1557338"/>
          <p14:tracePt t="6317" x="4014788" y="1566863"/>
          <p14:tracePt t="6328" x="4000500" y="1590675"/>
          <p14:tracePt t="6339" x="3990975" y="1604963"/>
          <p14:tracePt t="6351" x="3981450" y="1638300"/>
          <p14:tracePt t="6362" x="3971925" y="1662113"/>
          <p14:tracePt t="6373" x="3957638" y="1695450"/>
          <p14:tracePt t="6384" x="3948113" y="1719263"/>
          <p14:tracePt t="6396" x="3943350" y="1752600"/>
          <p14:tracePt t="6407" x="3933825" y="1776413"/>
          <p14:tracePt t="6418" x="3924300" y="1809750"/>
          <p14:tracePt t="6429" x="3914775" y="1843088"/>
          <p14:tracePt t="6441" x="3910013" y="1866900"/>
          <p14:tracePt t="6452" x="3910013" y="1900238"/>
          <p14:tracePt t="6463" x="3900488" y="1933575"/>
          <p14:tracePt t="6474" x="3900488" y="1966913"/>
          <p14:tracePt t="6486" x="3900488" y="1981200"/>
          <p14:tracePt t="6497" x="3900488" y="2014538"/>
          <p14:tracePt t="6508" x="3890963" y="2033588"/>
          <p14:tracePt t="6519" x="3890963" y="2047875"/>
          <p14:tracePt t="6530" x="3890963" y="2066925"/>
          <p14:tracePt t="6543" x="3890963" y="2081213"/>
          <p14:tracePt t="6553" x="3890963" y="2095500"/>
          <p14:tracePt t="6564" x="3900488" y="2105025"/>
          <p14:tracePt t="6577" x="3910013" y="2124075"/>
          <p14:tracePt t="6587" x="3910013" y="2128838"/>
          <p14:tracePt t="6598" x="3914775" y="2147888"/>
          <p14:tracePt t="6722" x="3910013" y="2147888"/>
          <p14:tracePt t="6744" x="3900488" y="2147888"/>
          <p14:tracePt t="6789" x="3890963" y="2138363"/>
          <p14:tracePt t="6823" x="3881438" y="2138363"/>
          <p14:tracePt t="6868" x="3876675" y="2138363"/>
          <p14:tracePt t="6947" x="3867150" y="2138363"/>
          <p14:tracePt t="7284" x="3867150" y="2147888"/>
          <p14:tracePt t="7307" x="3867150" y="2152650"/>
          <p14:tracePt t="7329" x="3857625" y="2162175"/>
          <p14:tracePt t="7352" x="3857625" y="2171700"/>
          <p14:tracePt t="7363" x="3852863" y="2181225"/>
          <p14:tracePt t="7374" x="3852863" y="2185988"/>
          <p14:tracePt t="7386" x="3843338" y="2185988"/>
          <p14:tracePt t="7397" x="3843338" y="2195513"/>
          <p14:tracePt t="7408" x="3833813" y="2205038"/>
          <p14:tracePt t="7430" x="3833813" y="2214563"/>
          <p14:tracePt t="7453" x="3833813" y="2219325"/>
          <p14:tracePt t="7498" x="3833813" y="2228850"/>
          <p14:tracePt t="8129" x="3843338" y="2228850"/>
          <p14:tracePt t="14647" x="3852863" y="2228850"/>
          <p14:tracePt t="14687" x="3843338" y="2228850"/>
          <p14:tracePt t="14732" x="3843338" y="2238375"/>
          <p14:tracePt t="14754" x="3833813" y="2238375"/>
          <p14:tracePt t="14766" x="3833813" y="2243138"/>
          <p14:tracePt t="14777" x="3824288" y="2243138"/>
          <p14:tracePt t="14788" x="3800475" y="2252663"/>
          <p14:tracePt t="14799" x="3729038" y="2252663"/>
          <p14:tracePt t="14811" x="3676650" y="2252663"/>
          <p14:tracePt t="15159" x="3671888" y="2243138"/>
          <p14:tracePt t="15171" x="3662363" y="2243138"/>
          <p14:tracePt t="15182" x="3638550" y="2243138"/>
          <p14:tracePt t="15193" x="3614738" y="2243138"/>
          <p14:tracePt t="15204" x="3581400" y="2243138"/>
          <p14:tracePt t="15216" x="3562350" y="2243138"/>
          <p14:tracePt t="15227" x="3538538" y="2252663"/>
          <p14:tracePt t="15238" x="3533775" y="2252663"/>
          <p14:tracePt t="15249" x="3514725" y="2252663"/>
          <p14:tracePt t="15272" x="3500438" y="2252663"/>
          <p14:tracePt t="15283" x="3490913" y="2252663"/>
          <p14:tracePt t="15295" x="3490913" y="2262188"/>
          <p14:tracePt t="15306" x="3481388" y="2262188"/>
          <p14:tracePt t="15317" x="3471863" y="2271713"/>
          <p14:tracePt t="15329" x="3467100" y="2276475"/>
          <p14:tracePt t="15340" x="3467100" y="2286000"/>
          <p14:tracePt t="15351" x="3467100" y="2295525"/>
          <p14:tracePt t="15363" x="3457575" y="2309813"/>
          <p14:tracePt t="15373" x="3457575" y="2328863"/>
          <p14:tracePt t="15384" x="3448050" y="2352675"/>
          <p14:tracePt t="15397" x="3443288" y="2376488"/>
          <p14:tracePt t="15407" x="3433763" y="2409825"/>
          <p14:tracePt t="15418" x="3424238" y="2443163"/>
          <p14:tracePt t="15430" x="3424238" y="2476500"/>
          <p14:tracePt t="15452" x="3414713" y="2524125"/>
          <p14:tracePt t="15456" x="3414713" y="2571750"/>
          <p14:tracePt t="15463" x="3409950" y="2605088"/>
          <p14:tracePt t="15475" x="3414713" y="2662238"/>
          <p14:tracePt t="15486" x="3414713" y="2719388"/>
          <p14:tracePt t="15497" x="3424238" y="2771775"/>
          <p14:tracePt t="15508" x="3443288" y="2828925"/>
          <p14:tracePt t="15520" x="3457575" y="2886075"/>
          <p14:tracePt t="15531" x="3471863" y="2924175"/>
          <p14:tracePt t="15542" x="3481388" y="2967038"/>
          <p14:tracePt t="15553" x="3490913" y="3005138"/>
          <p14:tracePt t="15564" x="3490913" y="3033713"/>
          <p14:tracePt t="15576" x="3505200" y="3062288"/>
          <p14:tracePt t="15587" x="3524250" y="3105150"/>
          <p14:tracePt t="15598" x="3538538" y="3138488"/>
          <p14:tracePt t="15609" x="3562350" y="3181350"/>
          <p14:tracePt t="15621" x="3590925" y="3219450"/>
          <p14:tracePt t="15632" x="3595688" y="3243263"/>
          <p14:tracePt t="15643" x="3614738" y="3267075"/>
          <p14:tracePt t="15655" x="3629025" y="3295650"/>
          <p14:tracePt t="15666" x="3648075" y="3319463"/>
          <p14:tracePt t="15677" x="3662363" y="3343275"/>
          <p14:tracePt t="15688" x="3705225" y="3376613"/>
          <p14:tracePt t="15700" x="3762375" y="3414713"/>
          <p14:tracePt t="15711" x="3800475" y="3443288"/>
          <p14:tracePt t="15722" x="3833813" y="3471863"/>
          <p14:tracePt t="15733" x="3833813" y="3481388"/>
          <p14:tracePt t="15981" x="3843338" y="3481388"/>
          <p14:tracePt t="15992" x="3852863" y="3471863"/>
          <p14:tracePt t="16003" x="3857625" y="3471863"/>
          <p14:tracePt t="16014" x="3852863" y="3471863"/>
          <p14:tracePt t="16037" x="3843338" y="3481388"/>
          <p14:tracePt t="16048" x="3843338" y="3500438"/>
          <p14:tracePt t="16059" x="3833813" y="3524250"/>
          <p14:tracePt t="16071" x="3824288" y="3548063"/>
          <p14:tracePt t="16082" x="3819525" y="3590925"/>
          <p14:tracePt t="16093" x="3800475" y="3648075"/>
          <p14:tracePt t="16104" x="3776663" y="3705225"/>
          <p14:tracePt t="16116" x="3762375" y="3762375"/>
          <p14:tracePt t="16127" x="3738563" y="3833813"/>
          <p14:tracePt t="16138" x="3705225" y="3910013"/>
          <p14:tracePt t="16150" x="3676650" y="3971925"/>
          <p14:tracePt t="16161" x="3652838" y="4062413"/>
          <p14:tracePt t="16172" x="3619500" y="4152900"/>
          <p14:tracePt t="16183" x="3605213" y="4219575"/>
          <p14:tracePt t="16195" x="3581400" y="4310063"/>
          <p14:tracePt t="16206" x="3562350" y="4400550"/>
          <p14:tracePt t="16217" x="3557588" y="4457700"/>
          <p14:tracePt t="16229" x="3557588" y="4548188"/>
          <p14:tracePt t="16240" x="3548063" y="4638675"/>
          <p14:tracePt t="16251" x="3548063" y="4710113"/>
          <p14:tracePt t="16263" x="3557588" y="4810125"/>
          <p14:tracePt t="16273" x="3571875" y="4910138"/>
          <p14:tracePt t="16285" x="3590925" y="4981575"/>
          <p14:tracePt t="16297" x="3629025" y="5081588"/>
          <p14:tracePt t="16307" x="3662363" y="5176838"/>
          <p14:tracePt t="16319" x="3676650" y="5233988"/>
          <p14:tracePt t="16330" x="3709988" y="5300663"/>
          <p14:tracePt t="16341" x="3752850" y="5357813"/>
          <p14:tracePt t="16352" x="3795713" y="5391150"/>
          <p14:tracePt t="16363" x="3824288" y="5424488"/>
          <p14:tracePt t="16375" x="3857625" y="5438775"/>
          <p14:tracePt t="16386" x="3876675" y="5457825"/>
          <p14:tracePt t="16397" x="3910013" y="5467350"/>
          <p14:tracePt t="16408" x="3933825" y="5467350"/>
          <p14:tracePt t="16420" x="3957638" y="5467350"/>
          <p14:tracePt t="16431" x="3971925" y="5467350"/>
          <p14:tracePt t="16442" x="3981450" y="5467350"/>
          <p14:tracePt t="16453" x="3990975" y="5467350"/>
          <p14:tracePt t="16465" x="4000500" y="5457825"/>
          <p14:tracePt t="16476" x="4014788" y="5448300"/>
          <p14:tracePt t="16487" x="4029075" y="5438775"/>
          <p14:tracePt t="16498" x="4048125" y="5434013"/>
          <p14:tracePt t="16510" x="4081463" y="5414963"/>
          <p14:tracePt t="16521" x="4129088" y="5405438"/>
          <p14:tracePt t="16532" x="4162425" y="5391150"/>
          <p14:tracePt t="16543" x="4219575" y="5376863"/>
          <p14:tracePt t="16555" x="4267200" y="5357813"/>
          <p14:tracePt t="16566" x="4295775" y="5334000"/>
          <p14:tracePt t="16577" x="4319588" y="5319713"/>
          <p14:tracePt t="16588" x="4333875" y="5291138"/>
          <p14:tracePt t="16600" x="4343400" y="5276850"/>
          <p14:tracePt t="16611" x="4367213" y="5253038"/>
          <p14:tracePt t="16622" x="4376738" y="5233988"/>
          <p14:tracePt t="16633" x="4391025" y="5219700"/>
          <p14:tracePt t="16645" x="4410075" y="5200650"/>
          <p14:tracePt t="16656" x="4414838" y="5186363"/>
          <p14:tracePt t="16667" x="4414838" y="5176838"/>
          <p14:tracePt t="16679" x="4424363" y="5172075"/>
          <p14:tracePt t="16689" x="4414838" y="5162550"/>
          <p14:tracePt t="16701" x="4414838" y="5153025"/>
          <p14:tracePt t="16813" x="4410075" y="5153025"/>
          <p14:tracePt t="16881" x="4410075" y="5162550"/>
          <p14:tracePt t="16903" x="4400550" y="5162550"/>
          <p14:tracePt t="16915" x="4400550" y="5172075"/>
          <p14:tracePt t="16926" x="4400550" y="5176838"/>
          <p14:tracePt t="16937" x="4381500" y="5176838"/>
          <p14:tracePt t="16949" x="4376738" y="5186363"/>
          <p14:tracePt t="16959" x="4357688" y="5195888"/>
          <p14:tracePt t="16971" x="4343400" y="5195888"/>
          <p14:tracePt t="17274" x="4352925" y="5186363"/>
          <p14:tracePt t="17286" x="4352925" y="5176838"/>
          <p14:tracePt t="17298" x="4352925" y="5162550"/>
          <p14:tracePt t="17308" x="4352925" y="5143500"/>
          <p14:tracePt t="17320" x="4343400" y="5138738"/>
          <p14:tracePt t="17342" x="4343400" y="5129213"/>
          <p14:tracePt t="17353" x="4324350" y="5129213"/>
          <p14:tracePt t="17365" x="4319588" y="5119688"/>
          <p14:tracePt t="17376" x="4300538" y="5119688"/>
          <p14:tracePt t="17387" x="4286250" y="5129213"/>
          <p14:tracePt t="17398" x="4267200" y="5129213"/>
          <p14:tracePt t="17409" x="4252913" y="5129213"/>
          <p14:tracePt t="17421" x="4243388" y="5138738"/>
          <p14:tracePt t="17432" x="4233863" y="5138738"/>
          <p14:tracePt t="17443" x="4233863" y="5143500"/>
          <p14:tracePt t="17455" x="4229100" y="5143500"/>
          <p14:tracePt t="17466" x="4229100" y="5153025"/>
          <p14:tracePt t="17488" x="4219575" y="5153025"/>
          <p14:tracePt t="17500" x="4219575" y="5162550"/>
          <p14:tracePt t="17511" x="4210050" y="5162550"/>
          <p14:tracePt t="17522" x="4205288" y="5162550"/>
          <p14:tracePt t="17534" x="4205288" y="5172075"/>
          <p14:tracePt t="17545" x="4195763" y="5172075"/>
          <p14:tracePt t="17567" x="4186238" y="5176838"/>
          <p14:tracePt t="17578" x="4176713" y="5176838"/>
          <p14:tracePt t="17589" x="4171950" y="5186363"/>
          <p14:tracePt t="17601" x="4152900" y="5195888"/>
          <p14:tracePt t="17612" x="4148138" y="5195888"/>
          <p14:tracePt t="17623" x="4138613" y="5200650"/>
          <p14:tracePt t="17635" x="4129088" y="5210175"/>
          <p14:tracePt t="17646" x="4119563" y="5219700"/>
          <p14:tracePt t="17657" x="4105275" y="5229225"/>
          <p14:tracePt t="17668" x="4095750" y="5233988"/>
          <p14:tracePt t="17680" x="4081463" y="5243513"/>
          <p14:tracePt t="17691" x="4057650" y="5262563"/>
          <p14:tracePt t="17702" x="4029075" y="5276850"/>
          <p14:tracePt t="17715" x="4000500" y="5291138"/>
          <p14:tracePt t="17725" x="3957638" y="5310188"/>
          <p14:tracePt t="17736" x="3914775" y="5343525"/>
          <p14:tracePt t="17748" x="3876675" y="5367338"/>
          <p14:tracePt t="17758" x="3824288" y="5400675"/>
          <p14:tracePt t="17770" x="3738563" y="5438775"/>
          <p14:tracePt t="17781" x="3676650" y="5472113"/>
          <p14:tracePt t="17792" x="3595688" y="5524500"/>
          <p14:tracePt t="17804" x="3514725" y="5572125"/>
          <p14:tracePt t="17815" x="3467100" y="5605463"/>
          <p14:tracePt t="17826" x="3409950" y="5653088"/>
          <p14:tracePt t="17837" x="3357563" y="5695950"/>
          <p14:tracePt t="17848" x="3324225" y="5729288"/>
          <p14:tracePt t="17860" x="3300413" y="5757863"/>
          <p14:tracePt t="17871" x="3286125" y="5791200"/>
          <p14:tracePt t="17882" x="3267075" y="5810250"/>
          <p14:tracePt t="17893" x="3262313" y="5834063"/>
          <p14:tracePt t="17905" x="3243263" y="5857875"/>
          <p14:tracePt t="17916" x="3243263" y="5876925"/>
          <p14:tracePt t="17927" x="3238500" y="5881688"/>
          <p14:tracePt t="17938" x="3238500" y="5891213"/>
          <p14:tracePt t="17961" x="3238500" y="5900738"/>
          <p14:tracePt t="17972" x="3243263" y="5900738"/>
          <p14:tracePt t="17983" x="3243263" y="5905500"/>
          <p14:tracePt t="17995" x="3252788" y="5905500"/>
          <p14:tracePt t="18006" x="3252788" y="5915025"/>
          <p14:tracePt t="18017" x="3262313" y="5915025"/>
          <p14:tracePt t="18028" x="3267075" y="5924550"/>
          <p14:tracePt t="18040" x="3276600" y="5924550"/>
          <p14:tracePt t="18051" x="3286125" y="5934075"/>
          <p14:tracePt t="18062" x="3295650" y="5934075"/>
          <p14:tracePt t="18073" x="3309938" y="5938838"/>
          <p14:tracePt t="18084" x="3324225" y="5948363"/>
          <p14:tracePt t="18096" x="3343275" y="5957888"/>
          <p14:tracePt t="18107" x="3357563" y="5957888"/>
          <p14:tracePt t="18118" x="3390900" y="5972175"/>
          <p14:tracePt t="18131" x="3409950" y="5972175"/>
          <p14:tracePt t="18141" x="3424238" y="5981700"/>
          <p14:tracePt t="18220" x="3433763" y="5972175"/>
          <p14:tracePt t="18231" x="3443288" y="5972175"/>
          <p14:tracePt t="18253" x="3448050" y="5972175"/>
          <p14:tracePt t="18276" x="3457575" y="5972175"/>
          <p14:tracePt t="18321" x="3457575" y="5962650"/>
          <p14:tracePt t="18366" x="3448050" y="5972175"/>
          <p14:tracePt t="18400" x="3443288" y="5972175"/>
          <p14:tracePt t="18411" x="3433763" y="5972175"/>
          <p14:tracePt t="18423" x="3414713" y="5962650"/>
          <p14:tracePt t="18433" x="3400425" y="5962650"/>
          <p14:tracePt t="18444" x="3390900" y="5962650"/>
          <p14:tracePt t="18456" x="3376613" y="5962650"/>
          <p14:tracePt t="18467" x="3357563" y="5962650"/>
          <p14:tracePt t="18478" x="3343275" y="5962650"/>
          <p14:tracePt t="18490" x="3309938" y="5962650"/>
          <p14:tracePt t="18501" x="3243263" y="5957888"/>
          <p14:tracePt t="18512" x="3195638" y="5957888"/>
          <p14:tracePt t="18523" x="3148013" y="5957888"/>
          <p14:tracePt t="18535" x="3119438" y="5957888"/>
          <p14:tracePt t="18546" x="3114675" y="5957888"/>
          <p14:tracePt t="18557" x="3114675" y="5962650"/>
          <p14:tracePt t="18568" x="3105150" y="5962650"/>
          <p14:tracePt t="18581" x="3105150" y="5972175"/>
          <p14:tracePt t="18591" x="3095625" y="5981700"/>
          <p14:tracePt t="18602" x="3095625" y="5991225"/>
          <p14:tracePt t="18614" x="3105150" y="5991225"/>
          <p14:tracePt t="18625" x="3105150" y="6005513"/>
          <p14:tracePt t="18636" x="3128963" y="6029325"/>
          <p14:tracePt t="18648" x="3171825" y="6062663"/>
          <p14:tracePt t="18658" x="3238500" y="6110288"/>
          <p14:tracePt t="18670" x="3319463" y="6167438"/>
          <p14:tracePt t="18682" x="3376613" y="6219825"/>
          <p14:tracePt t="18692" x="3400425" y="6243638"/>
          <p14:tracePt t="18703" x="3433763" y="6267450"/>
          <p14:tracePt t="18715" x="3448050" y="6286500"/>
          <p14:tracePt t="18726" x="3467100" y="6300788"/>
          <p14:tracePt t="18737" x="3481388" y="6315075"/>
          <p14:tracePt t="18748" x="3500438" y="6334125"/>
          <p14:tracePt t="18760" x="3524250" y="6348413"/>
          <p14:tracePt t="18771" x="3557588" y="6367463"/>
          <p14:tracePt t="18782" x="3571875" y="6372225"/>
          <p14:tracePt t="18793" x="3581400" y="6381750"/>
          <p14:tracePt t="18861" x="3571875" y="6372225"/>
          <p14:tracePt t="18872" x="3557588" y="6357938"/>
          <p14:tracePt t="18883" x="3524250" y="6343650"/>
          <p14:tracePt t="18895" x="3471863" y="6315075"/>
          <p14:tracePt t="18906" x="3367088" y="6276975"/>
          <p14:tracePt t="18917" x="3252788" y="6229350"/>
          <p14:tracePt t="18928" x="3171825" y="6196013"/>
          <p14:tracePt t="18940" x="3105150" y="6176963"/>
          <p14:tracePt t="18952" x="3081338" y="6167438"/>
          <p14:tracePt t="18962" x="3062288" y="6162675"/>
          <p14:tracePt t="18973" x="3048000" y="6162675"/>
          <p14:tracePt t="18985" x="3033713" y="6162675"/>
          <p14:tracePt t="18996" x="3005138" y="6162675"/>
          <p14:tracePt t="19007" x="2976563" y="6162675"/>
          <p14:tracePt t="19019" x="2943225" y="6167438"/>
          <p14:tracePt t="19030" x="2914650" y="6167438"/>
          <p14:tracePt t="19041" x="2886075" y="6176963"/>
          <p14:tracePt t="19052" x="2857500" y="6186488"/>
          <p14:tracePt t="19064" x="2843213" y="6196013"/>
          <p14:tracePt t="19075" x="2828925" y="6196013"/>
          <p14:tracePt t="19086" x="2800350" y="6200775"/>
          <p14:tracePt t="19098" x="2771775" y="6219825"/>
          <p14:tracePt t="19108" x="2743200" y="6219825"/>
          <p14:tracePt t="19119" x="2709863" y="6229350"/>
          <p14:tracePt t="19131" x="2681288" y="6229350"/>
          <p14:tracePt t="19142" x="2652713" y="6229350"/>
          <p14:tracePt t="19154" x="2624138" y="6229350"/>
          <p14:tracePt t="19165" x="2590800" y="6229350"/>
          <p14:tracePt t="19176" x="2562225" y="6229350"/>
          <p14:tracePt t="19187" x="2514600" y="6229350"/>
          <p14:tracePt t="19199" x="2457450" y="6229350"/>
          <p14:tracePt t="19210" x="2409825" y="6229350"/>
          <p14:tracePt t="19221" x="2343150" y="6219825"/>
          <p14:tracePt t="19232" x="2295525" y="6210300"/>
          <p14:tracePt t="19243" x="2262188" y="6210300"/>
          <p14:tracePt t="19255" x="2243138" y="6219825"/>
          <p14:tracePt t="19266" x="2228850" y="6219825"/>
          <p14:tracePt t="19277" x="2228850" y="6229350"/>
          <p14:tracePt t="19289" x="2219325" y="6229350"/>
          <p14:tracePt t="19300" x="2219325" y="6234113"/>
          <p14:tracePt t="19322" x="2219325" y="6243638"/>
          <p14:tracePt t="19333" x="2228850" y="6243638"/>
          <p14:tracePt t="19345" x="2228850" y="6253163"/>
          <p14:tracePt t="19356" x="2238375" y="6253163"/>
          <p14:tracePt t="19367" x="2238375" y="6257925"/>
          <p14:tracePt t="19378" x="2243138" y="6267450"/>
          <p14:tracePt t="19389" x="2252663" y="6267450"/>
          <p14:tracePt t="19401" x="2262188" y="6276975"/>
          <p14:tracePt t="19412" x="2271713" y="6276975"/>
          <p14:tracePt t="19423" x="2286000" y="6286500"/>
          <p14:tracePt t="19435" x="2319338" y="6291263"/>
          <p14:tracePt t="19446" x="2366963" y="6291263"/>
          <p14:tracePt t="19457" x="2409825" y="6300788"/>
          <p14:tracePt t="19468" x="2457450" y="6300788"/>
          <p14:tracePt t="19481" x="2505075" y="6300788"/>
          <p14:tracePt t="19491" x="2557463" y="6300788"/>
          <p14:tracePt t="19502" x="2595563" y="6300788"/>
          <p14:tracePt t="19514" x="2638425" y="6291263"/>
          <p14:tracePt t="19525" x="2652713" y="6286500"/>
          <p14:tracePt t="19536" x="2686050" y="6267450"/>
          <p14:tracePt t="19548" x="2705100" y="6253163"/>
          <p14:tracePt t="19558" x="2728913" y="6234113"/>
          <p14:tracePt t="19570" x="2743200" y="6210300"/>
          <p14:tracePt t="19582" x="2771775" y="6186488"/>
          <p14:tracePt t="19592" x="2776538" y="6162675"/>
          <p14:tracePt t="19603" x="2776538" y="6138863"/>
          <p14:tracePt t="19615" x="2786063" y="6110288"/>
          <p14:tracePt t="19626" x="2795588" y="6086475"/>
          <p14:tracePt t="19637" x="2795588" y="6053138"/>
          <p14:tracePt t="19648" x="2795588" y="6029325"/>
          <p14:tracePt t="19660" x="2786063" y="6015038"/>
          <p14:tracePt t="19671" x="2771775" y="5991225"/>
          <p14:tracePt t="19682" x="2738438" y="5957888"/>
          <p14:tracePt t="19693" x="2709863" y="5934075"/>
          <p14:tracePt t="19705" x="2662238" y="5905500"/>
          <p14:tracePt t="19716" x="2605088" y="5891213"/>
          <p14:tracePt t="19727" x="2562225" y="5881688"/>
          <p14:tracePt t="19738" x="2514600" y="5867400"/>
          <p14:tracePt t="19749" x="2466975" y="5867400"/>
          <p14:tracePt t="19761" x="2424113" y="5857875"/>
          <p14:tracePt t="19772" x="2390775" y="5857875"/>
          <p14:tracePt t="19783" x="2352675" y="5857875"/>
          <p14:tracePt t="19795" x="2319338" y="5857875"/>
          <p14:tracePt t="19806" x="2300288" y="5867400"/>
          <p14:tracePt t="19817" x="2286000" y="5876925"/>
          <p14:tracePt t="19828" x="2276475" y="5876925"/>
          <p14:tracePt t="19840" x="2276475" y="5881688"/>
          <p14:tracePt t="19851" x="2271713" y="5891213"/>
          <p14:tracePt t="19862" x="2252663" y="5900738"/>
          <p14:tracePt t="19873" x="2252663" y="5905500"/>
          <p14:tracePt t="19885" x="2243138" y="5915025"/>
          <p14:tracePt t="19896" x="2238375" y="5924550"/>
          <p14:tracePt t="19907" x="2238375" y="5934075"/>
          <p14:tracePt t="19918" x="2238375" y="5948363"/>
          <p14:tracePt t="19930" x="2238375" y="5957888"/>
          <p14:tracePt t="19941" x="2238375" y="5962650"/>
          <p14:tracePt t="19952" x="2238375" y="5981700"/>
          <p14:tracePt t="19964" x="2238375" y="5995988"/>
          <p14:tracePt t="19975" x="2228850" y="6005513"/>
          <p14:tracePt t="19986" x="2228850" y="6024563"/>
          <p14:tracePt t="19998" x="2219325" y="6038850"/>
          <p14:tracePt t="20008" x="2219325" y="6053138"/>
          <p14:tracePt t="20020" x="2219325" y="6072188"/>
          <p14:tracePt t="20032" x="2219325" y="6086475"/>
          <p14:tracePt t="20042" x="2219325" y="6096000"/>
          <p14:tracePt t="20053" x="2219325" y="6110288"/>
          <p14:tracePt t="20065" x="2219325" y="6129338"/>
          <p14:tracePt t="20076" x="2219325" y="6138863"/>
          <p14:tracePt t="20087" x="2219325" y="6153150"/>
          <p14:tracePt t="20098" x="2219325" y="6162675"/>
          <p14:tracePt t="20110" x="2228850" y="6162675"/>
          <p14:tracePt t="20132" x="2238375" y="6167438"/>
          <p14:tracePt t="20143" x="2243138" y="6167438"/>
          <p14:tracePt t="20155" x="2252663" y="6176963"/>
          <p14:tracePt t="20166" x="2271713" y="6186488"/>
          <p14:tracePt t="20177" x="2286000" y="6196013"/>
          <p14:tracePt t="20188" x="2309813" y="6200775"/>
          <p14:tracePt t="20200" x="2352675" y="6210300"/>
          <p14:tracePt t="20211" x="2386013" y="6219825"/>
          <p14:tracePt t="20222" x="2433638" y="6229350"/>
          <p14:tracePt t="20233" x="2490788" y="6234113"/>
          <p14:tracePt t="20245" x="2538413" y="6234113"/>
          <p14:tracePt t="20256" x="2595563" y="6243638"/>
          <p14:tracePt t="20267" x="2628900" y="6243638"/>
          <p14:tracePt t="20278" x="2652713" y="6243638"/>
          <p14:tracePt t="20290" x="2671763" y="6234113"/>
          <p14:tracePt t="20301" x="2695575" y="6229350"/>
          <p14:tracePt t="20312" x="2709863" y="6219825"/>
          <p14:tracePt t="20323" x="2728913" y="6210300"/>
          <p14:tracePt t="20335" x="2743200" y="6196013"/>
          <p14:tracePt t="20346" x="2762250" y="6176963"/>
          <p14:tracePt t="20357" x="2776538" y="6167438"/>
          <p14:tracePt t="20369" x="2786063" y="6153150"/>
          <p14:tracePt t="20380" x="2800350" y="6129338"/>
          <p14:tracePt t="20391" x="2800350" y="6119813"/>
          <p14:tracePt t="20402" x="2809875" y="6105525"/>
          <p14:tracePt t="20414" x="2819400" y="6086475"/>
          <p14:tracePt t="20425" x="2819400" y="6072188"/>
          <p14:tracePt t="20436" x="2819400" y="6053138"/>
          <p14:tracePt t="20448" x="2809875" y="6029325"/>
          <p14:tracePt t="20459" x="2800350" y="6024563"/>
          <p14:tracePt t="20470" x="2786063" y="6005513"/>
          <p14:tracePt t="20482" x="2771775" y="5995988"/>
          <p14:tracePt t="20492" x="2752725" y="5991225"/>
          <p14:tracePt t="20504" x="2738438" y="5981700"/>
          <p14:tracePt t="20515" x="2709863" y="5972175"/>
          <p14:tracePt t="20526" x="2695575" y="5972175"/>
          <p14:tracePt t="20537" x="2662238" y="5962650"/>
          <p14:tracePt t="20548" x="2647950" y="5962650"/>
          <p14:tracePt t="20571" x="2638425" y="5962650"/>
          <p14:tracePt t="20841" x="2647950" y="5962650"/>
          <p14:tracePt t="20852" x="2647950" y="5972175"/>
          <p14:tracePt t="20931" x="2652713" y="5972175"/>
          <p14:tracePt t="20953" x="2662238" y="5972175"/>
          <p14:tracePt t="20965" x="2671763" y="5972175"/>
          <p14:tracePt t="20998" x="2671763" y="5981700"/>
          <p14:tracePt t="21010" x="2681288" y="5981700"/>
          <p14:tracePt t="21021" x="2686050" y="5991225"/>
          <p14:tracePt t="21032" x="2695575" y="5995988"/>
          <p14:tracePt t="21044" x="2709863" y="6005513"/>
          <p14:tracePt t="21055" x="2738438" y="6024563"/>
          <p14:tracePt t="21066" x="2762250" y="6029325"/>
          <p14:tracePt t="21077" x="2786063" y="6048375"/>
          <p14:tracePt t="21089" x="2800350" y="6048375"/>
          <p14:tracePt t="21100" x="2819400" y="6053138"/>
          <p14:tracePt t="21133" x="2828925" y="6053138"/>
          <p14:tracePt t="21190" x="2833688" y="6048375"/>
          <p14:tracePt t="21201" x="2843213" y="6038850"/>
          <p14:tracePt t="21212" x="2852738" y="6029325"/>
          <p14:tracePt t="21223" x="2857500" y="6029325"/>
          <p14:tracePt t="21235" x="2857500" y="6024563"/>
          <p14:tracePt t="21246" x="2867025" y="6015038"/>
          <p14:tracePt t="21269" x="2867025" y="6005513"/>
          <p14:tracePt t="21291" x="2867025" y="5995988"/>
          <p14:tracePt t="21314" x="2867025" y="5991225"/>
          <p14:tracePt t="21325" x="2876550" y="5991225"/>
          <p14:tracePt t="21348" x="2886075" y="5981700"/>
          <p14:tracePt t="21359" x="2890838" y="5981700"/>
          <p14:tracePt t="21370" x="2909888" y="5981700"/>
          <p14:tracePt t="21382" x="2924175" y="5972175"/>
          <p14:tracePt t="21392" x="2947988" y="5972175"/>
          <p14:tracePt t="21403" x="3005138" y="5972175"/>
          <p14:tracePt t="21415" x="3119438" y="5962650"/>
          <p14:tracePt t="21426" x="3228975" y="5972175"/>
          <p14:tracePt t="21437" x="3367088" y="5972175"/>
          <p14:tracePt t="21449" x="3595688" y="5962650"/>
          <p14:tracePt t="21460" x="3933825" y="5981700"/>
          <p14:tracePt t="21471" x="4176713" y="5981700"/>
          <p14:tracePt t="21482" x="4548188" y="5981700"/>
          <p14:tracePt t="21493" x="4810125" y="5991225"/>
          <p14:tracePt t="21505" x="5200650" y="6015038"/>
          <p14:tracePt t="21516" x="5438775" y="6029325"/>
          <p14:tracePt t="21527" x="5800725" y="6048375"/>
          <p14:tracePt t="21538" x="6015038" y="6053138"/>
          <p14:tracePt t="21550" x="6300788" y="6062663"/>
          <p14:tracePt t="21561" x="6472238" y="6062663"/>
          <p14:tracePt t="21572" x="6734175" y="6062663"/>
          <p14:tracePt t="21583" x="6924675" y="6062663"/>
          <p14:tracePt t="21594" x="7167563" y="6053138"/>
          <p14:tracePt t="21606" x="7300913" y="6053138"/>
          <p14:tracePt t="21617" x="7391400" y="6053138"/>
          <p14:tracePt t="21628" x="7415213" y="6048375"/>
          <p14:tracePt t="21640" x="7405688" y="6038850"/>
          <p14:tracePt t="21854" x="7400925" y="6038850"/>
          <p14:tracePt t="21887" x="7405688" y="6038850"/>
          <p14:tracePt t="21898" x="7400925" y="6048375"/>
          <p14:tracePt t="21910" x="7381875" y="6048375"/>
          <p14:tracePt t="21921" x="7348538" y="6048375"/>
          <p14:tracePt t="21932" x="7300913" y="6038850"/>
          <p14:tracePt t="21944" x="7281863" y="6038850"/>
          <p14:tracePt t="21955" x="7277100" y="6038850"/>
          <p14:tracePt t="21966" x="7291388" y="6048375"/>
          <p14:tracePt t="21977" x="7310438" y="6053138"/>
          <p14:tracePt t="21989" x="7315200" y="6062663"/>
          <p14:tracePt t="22000" x="7334250" y="6072188"/>
          <p14:tracePt t="22011" x="7367588" y="6081713"/>
          <p14:tracePt t="22022" x="7415213" y="6096000"/>
          <p14:tracePt t="22033" x="7458075" y="6110288"/>
          <p14:tracePt t="22045" x="7515225" y="6119813"/>
          <p14:tracePt t="22056" x="7562850" y="6129338"/>
          <p14:tracePt t="22067" x="7643813" y="6143625"/>
          <p14:tracePt t="22079" x="7720013" y="6153150"/>
          <p14:tracePt t="22090" x="7815263" y="6162675"/>
          <p14:tracePt t="22101" x="7896225" y="6162675"/>
          <p14:tracePt t="22112" x="8029575" y="6167438"/>
          <p14:tracePt t="22123" x="8134350" y="6176963"/>
          <p14:tracePt t="22134" x="8310563" y="6176963"/>
          <p14:tracePt t="22146" x="8539163" y="6196013"/>
          <p14:tracePt t="22157" x="8686800" y="6200775"/>
          <p14:tracePt t="22168" x="8882063" y="6210300"/>
          <p14:tracePt t="22179" x="8986838" y="6219825"/>
          <p14:tracePt t="22191" x="9129713" y="6219825"/>
          <p14:tracePt t="22202" x="9215438" y="6219825"/>
          <p14:tracePt t="22215" x="9291638" y="6219825"/>
          <p14:tracePt t="22225" x="9324975" y="6219825"/>
          <p14:tracePt t="22236" x="9348788" y="6219825"/>
          <p14:tracePt t="22249" x="9363075" y="6219825"/>
          <p14:tracePt t="22259" x="9391650" y="6219825"/>
          <p14:tracePt t="22270" x="9405938" y="6210300"/>
          <p14:tracePt t="22282" x="9415463" y="6210300"/>
          <p14:tracePt t="22292" x="9420225" y="6210300"/>
          <p14:tracePt t="22304" x="9429750" y="6210300"/>
          <p14:tracePt t="22316" x="9439275" y="6200775"/>
          <p14:tracePt t="22326" x="9453563" y="6200775"/>
          <p14:tracePt t="22337" x="9482138" y="6196013"/>
          <p14:tracePt t="22350" x="9486900" y="6196013"/>
          <p14:tracePt t="22360" x="9510713" y="6186488"/>
          <p14:tracePt t="22371" x="9529763" y="6176963"/>
          <p14:tracePt t="22383" x="9553575" y="6176963"/>
          <p14:tracePt t="22393" x="9563100" y="6167438"/>
          <p14:tracePt t="22405" x="9567863" y="6167438"/>
          <p14:tracePt t="22416" x="9567863" y="6162675"/>
          <p14:tracePt t="22427" x="9567863" y="6153150"/>
          <p14:tracePt t="22438" x="9563100" y="6138863"/>
          <p14:tracePt t="22450" x="9553575" y="6129338"/>
          <p14:tracePt t="22461" x="9539288" y="6110288"/>
          <p14:tracePt t="22472" x="9510713" y="6096000"/>
          <p14:tracePt t="22484" x="9496425" y="6086475"/>
          <p14:tracePt t="22495" x="9463088" y="6072188"/>
          <p14:tracePt t="22506" x="9429750" y="6048375"/>
          <p14:tracePt t="22517" x="9391650" y="6038850"/>
          <p14:tracePt t="22528" x="9339263" y="6029325"/>
          <p14:tracePt t="22540" x="9291638" y="6024563"/>
          <p14:tracePt t="22551" x="9244013" y="6015038"/>
          <p14:tracePt t="22562" x="9158288" y="6015038"/>
          <p14:tracePt t="22574" x="9086850" y="6015038"/>
          <p14:tracePt t="22585" x="9039225" y="6015038"/>
          <p14:tracePt t="22596" x="8982075" y="6024563"/>
          <p14:tracePt t="22607" x="8929688" y="6029325"/>
          <p14:tracePt t="22619" x="8891588" y="6029325"/>
          <p14:tracePt t="22629" x="8839200" y="6038850"/>
          <p14:tracePt t="22641" x="8791575" y="6048375"/>
          <p14:tracePt t="22652" x="8734425" y="6062663"/>
          <p14:tracePt t="22664" x="8677275" y="6072188"/>
          <p14:tracePt t="22675" x="8610600" y="6086475"/>
          <p14:tracePt t="22686" x="8553450" y="6096000"/>
          <p14:tracePt t="22697" x="8520113" y="6105525"/>
          <p14:tracePt t="22708" x="8482013" y="6110288"/>
          <p14:tracePt t="22720" x="8448675" y="6119813"/>
          <p14:tracePt t="22732" x="8429625" y="6119813"/>
          <p14:tracePt t="22742" x="8424863" y="6119813"/>
          <p14:tracePt t="22911" x="8424863" y="6129338"/>
          <p14:tracePt t="22922" x="8415338" y="6119813"/>
          <p14:tracePt t="22933" x="8405813" y="6119813"/>
          <p14:tracePt t="22945" x="8391525" y="6119813"/>
          <p14:tracePt t="22956" x="8367713" y="6119813"/>
          <p14:tracePt t="22967" x="8339138" y="6119813"/>
          <p14:tracePt t="22979" x="8310563" y="6110288"/>
          <p14:tracePt t="22990" x="8277225" y="6110288"/>
          <p14:tracePt t="23001" x="8243888" y="6105525"/>
          <p14:tracePt t="23013" x="8210550" y="6096000"/>
          <p14:tracePt t="23024" x="8162925" y="6096000"/>
          <p14:tracePt t="23035" x="8110538" y="6086475"/>
          <p14:tracePt t="23046" x="8053388" y="6086475"/>
          <p14:tracePt t="23057" x="8005763" y="6081713"/>
          <p14:tracePt t="23069" x="7962900" y="6081713"/>
          <p14:tracePt t="23080" x="7939088" y="6072188"/>
          <p14:tracePt t="23091" x="7896225" y="6072188"/>
          <p14:tracePt t="23102" x="7872413" y="6072188"/>
          <p14:tracePt t="23114" x="7858125" y="6072188"/>
          <p14:tracePt t="23125" x="7834313" y="6062663"/>
          <p14:tracePt t="23136" x="7810500" y="6062663"/>
          <p14:tracePt t="23147" x="7781925" y="6062663"/>
          <p14:tracePt t="23159" x="7743825" y="6072188"/>
          <p14:tracePt t="23170" x="7691438" y="6062663"/>
          <p14:tracePt t="23181" x="7643813" y="6062663"/>
          <p14:tracePt t="23192" x="7572375" y="6062663"/>
          <p14:tracePt t="23204" x="7496175" y="6053138"/>
          <p14:tracePt t="23216" x="7424738" y="6038850"/>
          <p14:tracePt t="23226" x="7343775" y="6024563"/>
          <p14:tracePt t="23237" x="7281863" y="6015038"/>
          <p14:tracePt t="23250" x="7196138" y="5995988"/>
          <p14:tracePt t="23260" x="7119938" y="5991225"/>
          <p14:tracePt t="23271" x="7005638" y="5972175"/>
          <p14:tracePt t="23283" x="6905625" y="5957888"/>
          <p14:tracePt t="23294" x="6757988" y="5948363"/>
          <p14:tracePt t="23305" x="6667500" y="5938838"/>
          <p14:tracePt t="23317" x="6553200" y="5915025"/>
          <p14:tracePt t="23328" x="6481763" y="5905500"/>
          <p14:tracePt t="23339" x="6381750" y="5891213"/>
          <p14:tracePt t="23350" x="6315075" y="5881688"/>
          <p14:tracePt t="23361" x="6210300" y="5876925"/>
          <p14:tracePt t="23373" x="6110288" y="5867400"/>
          <p14:tracePt t="23384" x="6048375" y="5867400"/>
          <p14:tracePt t="23395" x="5962650" y="5857875"/>
          <p14:tracePt t="23406" x="5905500" y="5857875"/>
          <p14:tracePt t="23417" x="5843588" y="5857875"/>
          <p14:tracePt t="23429" x="5810250" y="5857875"/>
          <p14:tracePt t="23440" x="5767388" y="5857875"/>
          <p14:tracePt t="23451" x="5743575" y="5857875"/>
          <p14:tracePt t="23463" x="5729288" y="5857875"/>
          <p14:tracePt t="23473" x="5729288" y="5867400"/>
          <p14:tracePt t="23496" x="5729288" y="5876925"/>
          <p14:tracePt t="23800" x="5734050" y="5876925"/>
          <p14:tracePt t="23822" x="5743575" y="5876925"/>
          <p14:tracePt t="23834" x="5753100" y="5876925"/>
          <p14:tracePt t="23845" x="5753100" y="5867400"/>
          <p14:tracePt t="23868" x="5743575" y="5857875"/>
          <p14:tracePt t="23890" x="5734050" y="5857875"/>
          <p14:tracePt t="23923" x="5729288" y="5857875"/>
          <p14:tracePt t="23935" x="5719763" y="5848350"/>
          <p14:tracePt t="23946" x="5700713" y="5848350"/>
          <p14:tracePt t="23957" x="5676900" y="5848350"/>
          <p14:tracePt t="23968" x="5638800" y="5843588"/>
          <p14:tracePt t="23980" x="5610225" y="5834063"/>
          <p14:tracePt t="23991" x="5581650" y="5834063"/>
          <p14:tracePt t="24002" x="5538788" y="5824538"/>
          <p14:tracePt t="24013" x="5491163" y="5819775"/>
          <p14:tracePt t="24025" x="5434013" y="5819775"/>
          <p14:tracePt t="24036" x="5357813" y="5800725"/>
          <p14:tracePt t="24047" x="5291138" y="5800725"/>
          <p14:tracePt t="24058" x="5195888" y="5791200"/>
          <p14:tracePt t="24070" x="5105400" y="5786438"/>
          <p14:tracePt t="24081" x="5057775" y="5776913"/>
          <p14:tracePt t="24092" x="4995863" y="5767388"/>
          <p14:tracePt t="24103" x="4957763" y="5767388"/>
          <p14:tracePt t="24115" x="4933950" y="5767388"/>
          <p14:tracePt t="24126" x="4900613" y="5767388"/>
          <p14:tracePt t="24137" x="4848225" y="5767388"/>
          <p14:tracePt t="24149" x="4810125" y="5767388"/>
          <p14:tracePt t="24160" x="4776788" y="5767388"/>
          <p14:tracePt t="24171" x="4752975" y="5767388"/>
          <p14:tracePt t="24183" x="4719638" y="5767388"/>
          <p14:tracePt t="24193" x="4695825" y="5767388"/>
          <p14:tracePt t="24205" x="4662488" y="5767388"/>
          <p14:tracePt t="24217" x="4629150" y="5767388"/>
          <p14:tracePt t="24227" x="4614863" y="5767388"/>
          <p14:tracePt t="24238" x="4595813" y="5767388"/>
          <p14:tracePt t="24250" x="4581525" y="5767388"/>
          <p14:tracePt t="24261" x="4562475" y="5767388"/>
          <p14:tracePt t="24272" x="4557713" y="5767388"/>
          <p14:tracePt t="24283" x="4548188" y="5767388"/>
          <p14:tracePt t="24295" x="4538663" y="5767388"/>
          <p14:tracePt t="24306" x="4538663" y="5776913"/>
          <p14:tracePt t="24328" x="4529138" y="5776913"/>
          <p14:tracePt t="24362" x="4524375" y="5776913"/>
          <p14:tracePt t="24373" x="4514850" y="5786438"/>
          <p14:tracePt t="24396" x="4505325" y="5786438"/>
          <p14:tracePt t="24407" x="4500563" y="5786438"/>
          <p14:tracePt t="24418" x="4491038" y="5786438"/>
          <p14:tracePt t="24430" x="4481513" y="5786438"/>
          <p14:tracePt t="24452" x="4471988" y="5786438"/>
          <p14:tracePt t="24464" x="4467225" y="5786438"/>
          <p14:tracePt t="24475" x="4448175" y="5786438"/>
          <p14:tracePt t="24486" x="4438650" y="5791200"/>
          <p14:tracePt t="24497" x="4433888" y="5791200"/>
          <p14:tracePt t="24722" x="4424363" y="5791200"/>
          <p14:tracePt t="24745" x="4414838" y="5786438"/>
          <p14:tracePt t="24768" x="4410075" y="5776913"/>
          <p14:tracePt t="24790" x="4410075" y="5767388"/>
          <p14:tracePt t="24801" x="4410075" y="5757863"/>
          <p14:tracePt t="24824" x="4400550" y="5753100"/>
          <p14:tracePt t="24835" x="4400550" y="5743575"/>
          <p14:tracePt t="24846" x="4400550" y="5734050"/>
          <p14:tracePt t="24857" x="4400550" y="5729288"/>
          <p14:tracePt t="24868" x="4410075" y="5729288"/>
          <p14:tracePt t="24880" x="4410075" y="5719763"/>
          <p14:tracePt t="24891" x="4414838" y="5710238"/>
          <p14:tracePt t="24902" x="4433888" y="5710238"/>
          <p14:tracePt t="24913" x="4438650" y="5700713"/>
          <p14:tracePt t="24925" x="4457700" y="5700713"/>
          <p14:tracePt t="24936" x="4481513" y="5695950"/>
          <p14:tracePt t="24947" x="4500563" y="5686425"/>
          <p14:tracePt t="24958" x="4514850" y="5686425"/>
          <p14:tracePt t="24970" x="4548188" y="5676900"/>
          <p14:tracePt t="24981" x="4562475" y="5676900"/>
          <p14:tracePt t="24992" x="4595813" y="5672138"/>
          <p14:tracePt t="25003" x="4629150" y="5672138"/>
          <p14:tracePt t="25015" x="4652963" y="5662613"/>
          <p14:tracePt t="25026" x="4672013" y="5662613"/>
          <p14:tracePt t="25037" x="4676775" y="5653088"/>
          <p14:tracePt t="25060" x="4686300" y="5643563"/>
          <p14:tracePt t="25105" x="4686300" y="5638800"/>
          <p14:tracePt t="25138" x="4686300" y="5629275"/>
          <p14:tracePt t="25161" x="4686300" y="5619750"/>
          <p14:tracePt t="25184" x="4686300" y="5610225"/>
          <p14:tracePt t="25206" x="4686300" y="5605463"/>
          <p14:tracePt t="25217" x="4676775" y="5595938"/>
          <p14:tracePt t="25229" x="4676775" y="5586413"/>
          <p14:tracePt t="25240" x="4676775" y="5572125"/>
          <p14:tracePt t="25251" x="4672013" y="5562600"/>
          <p14:tracePt t="25262" x="4662488" y="5553075"/>
          <p14:tracePt t="25274" x="4662488" y="5538788"/>
          <p14:tracePt t="25285" x="4662488" y="5524500"/>
          <p14:tracePt t="25296" x="4652963" y="5505450"/>
          <p14:tracePt t="25307" x="4643438" y="5491163"/>
          <p14:tracePt t="25318" x="4638675" y="5467350"/>
          <p14:tracePt t="25330" x="4629150" y="5448300"/>
          <p14:tracePt t="25341" x="4614863" y="5434013"/>
          <p14:tracePt t="25352" x="4595813" y="5405438"/>
          <p14:tracePt t="25363" x="4586288" y="5391150"/>
          <p14:tracePt t="25375" x="4572000" y="5376863"/>
          <p14:tracePt t="25386" x="4557713" y="5357813"/>
          <p14:tracePt t="25397" x="4538663" y="5343525"/>
          <p14:tracePt t="25408" x="4524375" y="5324475"/>
          <p14:tracePt t="25420" x="4500563" y="5310188"/>
          <p14:tracePt t="25431" x="4491038" y="5300663"/>
          <p14:tracePt t="25442" x="4471988" y="5286375"/>
          <p14:tracePt t="25454" x="4448175" y="5276850"/>
          <p14:tracePt t="25465" x="4438650" y="5267325"/>
          <p14:tracePt t="25476" x="4424363" y="5262563"/>
          <p14:tracePt t="25487" x="4400550" y="5253038"/>
          <p14:tracePt t="25500" x="4376738" y="5243513"/>
          <p14:tracePt t="25510" x="4352925" y="5233988"/>
          <p14:tracePt t="25521" x="4319588" y="5229225"/>
          <p14:tracePt t="25534" x="4300538" y="5229225"/>
          <p14:tracePt t="25543" x="4276725" y="5219700"/>
          <p14:tracePt t="25555" x="4262438" y="5219700"/>
          <p14:tracePt t="25567" x="4252913" y="5219700"/>
          <p14:tracePt t="25577" x="4229100" y="5210175"/>
          <p14:tracePt t="25589" x="4195763" y="5210175"/>
          <p14:tracePt t="25600" x="4171950" y="5210175"/>
          <p14:tracePt t="25611" x="4138613" y="5210175"/>
          <p14:tracePt t="25622" x="4105275" y="5210175"/>
          <p14:tracePt t="25634" x="4071938" y="5219700"/>
          <p14:tracePt t="25645" x="4038600" y="5219700"/>
          <p14:tracePt t="25656" x="3990975" y="5229225"/>
          <p14:tracePt t="25667" x="3948113" y="5229225"/>
          <p14:tracePt t="25678" x="3914775" y="5233988"/>
          <p14:tracePt t="25690" x="3876675" y="5243513"/>
          <p14:tracePt t="25701" x="3833813" y="5243513"/>
          <p14:tracePt t="25712" x="3810000" y="5253038"/>
          <p14:tracePt t="25723" x="3786188" y="5262563"/>
          <p14:tracePt t="25735" x="3776663" y="5262563"/>
          <p14:tracePt t="25746" x="3762375" y="5267325"/>
          <p14:tracePt t="25757" x="3743325" y="5276850"/>
          <p14:tracePt t="25768" x="3729038" y="5286375"/>
          <p14:tracePt t="25780" x="3709988" y="5291138"/>
          <p14:tracePt t="25791" x="3695700" y="5310188"/>
          <p14:tracePt t="25802" x="3671888" y="5319713"/>
          <p14:tracePt t="25814" x="3652838" y="5324475"/>
          <p14:tracePt t="25825" x="3638550" y="5343525"/>
          <p14:tracePt t="25836" x="3629025" y="5348288"/>
          <p14:tracePt t="25848" x="3619500" y="5357813"/>
          <p14:tracePt t="25859" x="3614738" y="5367338"/>
          <p14:tracePt t="25870" x="3605213" y="5376863"/>
          <p14:tracePt t="25881" x="3595688" y="5381625"/>
          <p14:tracePt t="25892" x="3590925" y="5391150"/>
          <p14:tracePt t="25903" x="3581400" y="5405438"/>
          <p14:tracePt t="25915" x="3571875" y="5414963"/>
          <p14:tracePt t="25926" x="3562350" y="5434013"/>
          <p14:tracePt t="25937" x="3557588" y="5448300"/>
          <p14:tracePt t="25950" x="3548063" y="5457825"/>
          <p14:tracePt t="25960" x="3538538" y="5472113"/>
          <p14:tracePt t="25971" x="3533775" y="5491163"/>
          <p14:tracePt t="25983" x="3524250" y="5495925"/>
          <p14:tracePt t="25993" x="3514725" y="5514975"/>
          <p14:tracePt t="26005" x="3505200" y="5529263"/>
          <p14:tracePt t="26017" x="3505200" y="5548313"/>
          <p14:tracePt t="26027" x="3500438" y="5562600"/>
          <p14:tracePt t="26038" x="3500438" y="5581650"/>
          <p14:tracePt t="26050" x="3500438" y="5595938"/>
          <p14:tracePt t="26061" x="3490913" y="5605463"/>
          <p14:tracePt t="26072" x="3490913" y="5619750"/>
          <p14:tracePt t="26084" x="3490913" y="5629275"/>
          <p14:tracePt t="26095" x="3490913" y="5638800"/>
          <p14:tracePt t="26106" x="3490913" y="5653088"/>
          <p14:tracePt t="26117" x="3490913" y="5662613"/>
          <p14:tracePt t="26128" x="3500438" y="5676900"/>
          <p14:tracePt t="26140" x="3500438" y="5686425"/>
          <p14:tracePt t="26151" x="3505200" y="5700713"/>
          <p14:tracePt t="26162" x="3514725" y="5710238"/>
          <p14:tracePt t="26174" x="3514725" y="5729288"/>
          <p14:tracePt t="26185" x="3524250" y="5734050"/>
          <p14:tracePt t="26196" x="3533775" y="5753100"/>
          <p14:tracePt t="26208" x="3548063" y="5767388"/>
          <p14:tracePt t="26218" x="3562350" y="5786438"/>
          <p14:tracePt t="26230" x="3571875" y="5791200"/>
          <p14:tracePt t="26241" x="3590925" y="5810250"/>
          <p14:tracePt t="26252" x="3605213" y="5819775"/>
          <p14:tracePt t="26263" x="3619500" y="5824538"/>
          <p14:tracePt t="26275" x="3648075" y="5834063"/>
          <p14:tracePt t="26286" x="3671888" y="5848350"/>
          <p14:tracePt t="26297" x="3705225" y="5857875"/>
          <p14:tracePt t="26309" x="3752850" y="5876925"/>
          <p14:tracePt t="26320" x="3800475" y="5881688"/>
          <p14:tracePt t="26331" x="3833813" y="5881688"/>
          <p14:tracePt t="26342" x="3867150" y="5881688"/>
          <p14:tracePt t="26354" x="3910013" y="5881688"/>
          <p14:tracePt t="26365" x="3943350" y="5891213"/>
          <p14:tracePt t="26376" x="3981450" y="5891213"/>
          <p14:tracePt t="26387" x="4024313" y="5891213"/>
          <p14:tracePt t="26400" x="4057650" y="5891213"/>
          <p14:tracePt t="26410" x="4105275" y="5881688"/>
          <p14:tracePt t="26421" x="4148138" y="5881688"/>
          <p14:tracePt t="26433" x="4186238" y="5876925"/>
          <p14:tracePt t="26444" x="4243388" y="5876925"/>
          <p14:tracePt t="26455" x="4310063" y="5876925"/>
          <p14:tracePt t="26467" x="4352925" y="5876925"/>
          <p14:tracePt t="26477" x="4414838" y="5881688"/>
          <p14:tracePt t="26489" x="4457700" y="5881688"/>
          <p14:tracePt t="26500" x="4500563" y="5881688"/>
          <p14:tracePt t="26511" x="4548188" y="5881688"/>
          <p14:tracePt t="26522" x="4605338" y="5881688"/>
          <p14:tracePt t="26534" x="4629150" y="5876925"/>
          <p14:tracePt t="26545" x="4676775" y="5867400"/>
          <p14:tracePt t="26556" x="4710113" y="5867400"/>
          <p14:tracePt t="26567" x="4743450" y="5857875"/>
          <p14:tracePt t="26579" x="4762500" y="5843588"/>
          <p14:tracePt t="26590" x="4786313" y="5834063"/>
          <p14:tracePt t="26601" x="4800600" y="5819775"/>
          <p14:tracePt t="26612" x="4819650" y="5810250"/>
          <p14:tracePt t="26623" x="4833938" y="5791200"/>
          <p14:tracePt t="26635" x="4848225" y="5767388"/>
          <p14:tracePt t="26646" x="4857750" y="5743575"/>
          <p14:tracePt t="26657" x="4876800" y="5719763"/>
          <p14:tracePt t="26669" x="4881563" y="5695950"/>
          <p14:tracePt t="26680" x="4881563" y="5676900"/>
          <p14:tracePt t="26691" x="4891088" y="5653088"/>
          <p14:tracePt t="26702" x="4900613" y="5629275"/>
          <p14:tracePt t="26714" x="4900613" y="5619750"/>
          <p14:tracePt t="26725" x="4910138" y="5595938"/>
          <p14:tracePt t="26736" x="4910138" y="5581650"/>
          <p14:tracePt t="26747" x="4910138" y="5562600"/>
          <p14:tracePt t="26758" x="4910138" y="5548313"/>
          <p14:tracePt t="26771" x="4910138" y="5529263"/>
          <p14:tracePt t="26781" x="4910138" y="5524500"/>
          <p14:tracePt t="26792" x="4910138" y="5505450"/>
          <p14:tracePt t="26804" x="4910138" y="5495925"/>
          <p14:tracePt t="26815" x="4910138" y="5481638"/>
          <p14:tracePt t="26826" x="4910138" y="5472113"/>
          <p14:tracePt t="26838" x="4900613" y="5467350"/>
          <p14:tracePt t="26849" x="4900613" y="5457825"/>
          <p14:tracePt t="26860" x="4891088" y="5438775"/>
          <p14:tracePt t="26871" x="4881563" y="5424488"/>
          <p14:tracePt t="26883" x="4876800" y="5414963"/>
          <p14:tracePt t="26894" x="4867275" y="5400675"/>
          <p14:tracePt t="26905" x="4857750" y="5391150"/>
          <p14:tracePt t="26917" x="4848225" y="5381625"/>
          <p14:tracePt t="26927" x="4843463" y="5376863"/>
          <p14:tracePt t="26939" x="4833938" y="5367338"/>
          <p14:tracePt t="26950" x="4824413" y="5357813"/>
          <p14:tracePt t="26961" x="4810125" y="5348288"/>
          <p14:tracePt t="26972" x="4800600" y="5343525"/>
          <p14:tracePt t="26984" x="4791075" y="5343525"/>
          <p14:tracePt t="26995" x="4786313" y="5334000"/>
          <p14:tracePt t="27006" x="4776788" y="5334000"/>
          <p14:tracePt t="27028" x="4767263" y="5324475"/>
          <p14:tracePt t="27051" x="4762500" y="5324475"/>
          <p14:tracePt t="27062" x="4752975" y="5324475"/>
          <p14:tracePt t="27074" x="4743450" y="5324475"/>
          <p14:tracePt t="27085" x="4733925" y="5319713"/>
          <p14:tracePt t="27107" x="4729163" y="5319713"/>
          <p14:tracePt t="27141" x="4719638" y="5310188"/>
          <p14:tracePt t="27152" x="4710113" y="5310188"/>
          <p14:tracePt t="27175" x="4705350" y="5300663"/>
          <p14:tracePt t="27197" x="4695825" y="5300663"/>
          <p14:tracePt t="27208" x="4686300" y="5291138"/>
          <p14:tracePt t="27220" x="4676775" y="5291138"/>
          <p14:tracePt t="27231" x="4672013" y="5291138"/>
          <p14:tracePt t="27242" x="4662488" y="5286375"/>
          <p14:tracePt t="27253" x="4643438" y="5286375"/>
          <p14:tracePt t="27265" x="4629150" y="5286375"/>
          <p14:tracePt t="27276" x="4614863" y="5276850"/>
          <p14:tracePt t="27287" x="4595813" y="5276850"/>
          <p14:tracePt t="27299" x="4581525" y="5267325"/>
          <p14:tracePt t="27310" x="4557713" y="5267325"/>
          <p14:tracePt t="27321" x="4538663" y="5267325"/>
          <p14:tracePt t="27332" x="4529138" y="5262563"/>
          <p14:tracePt t="27344" x="4524375" y="5262563"/>
          <p14:tracePt t="27355" x="4505325" y="5262563"/>
          <p14:tracePt t="27367" x="4491038" y="5262563"/>
          <p14:tracePt t="27377" x="4467225" y="5262563"/>
          <p14:tracePt t="27388" x="4433888" y="5262563"/>
          <p14:tracePt t="27401" x="4410075" y="5262563"/>
          <p14:tracePt t="27411" x="4367213" y="5262563"/>
          <p14:tracePt t="27422" x="4333875" y="5262563"/>
          <p14:tracePt t="27434" x="4300538" y="5262563"/>
          <p14:tracePt t="27445" x="4267200" y="5262563"/>
          <p14:tracePt t="27456" x="4243388" y="5267325"/>
          <p14:tracePt t="27468" x="4219575" y="5267325"/>
          <p14:tracePt t="27479" x="4210050" y="5267325"/>
          <p14:tracePt t="27490" x="4195763" y="5267325"/>
          <p14:tracePt t="27501" x="4176713" y="5276850"/>
          <p14:tracePt t="27512" x="4171950" y="5276850"/>
          <p14:tracePt t="27524" x="4152900" y="5276850"/>
          <p14:tracePt t="27535" x="4138613" y="5286375"/>
          <p14:tracePt t="27557" x="4129088" y="5291138"/>
          <p14:tracePt t="27569" x="4119563" y="5300663"/>
          <p14:tracePt t="27580" x="4114800" y="5300663"/>
          <p14:tracePt t="27591" x="4105275" y="5310188"/>
          <p14:tracePt t="27602" x="4095750" y="5324475"/>
          <p14:tracePt t="27614" x="4086225" y="5334000"/>
          <p14:tracePt t="27625" x="4071938" y="5343525"/>
          <p14:tracePt t="27636" x="4057650" y="5348288"/>
          <p14:tracePt t="27647" x="4057650" y="5357813"/>
          <p14:tracePt t="27659" x="4048125" y="5367338"/>
          <p14:tracePt t="27670" x="4038600" y="5381625"/>
          <p14:tracePt t="27681" x="4029075" y="5391150"/>
          <p14:tracePt t="27692" x="4024313" y="5400675"/>
          <p14:tracePt t="27704" x="4014788" y="5414963"/>
          <p14:tracePt t="27715" x="4005263" y="5424488"/>
          <p14:tracePt t="27726" x="4005263" y="5434013"/>
          <p14:tracePt t="27737" x="4000500" y="5448300"/>
          <p14:tracePt t="27748" x="3990975" y="5457825"/>
          <p14:tracePt t="27760" x="3971925" y="5472113"/>
          <p14:tracePt t="27771" x="3967163" y="5481638"/>
          <p14:tracePt t="27783" x="3957638" y="5495925"/>
          <p14:tracePt t="27805" x="3957638" y="5505450"/>
          <p14:tracePt t="27808" x="3948113" y="5524500"/>
          <p14:tracePt t="27816" x="3948113" y="5529263"/>
          <p14:tracePt t="27828" x="3948113" y="5538788"/>
          <p14:tracePt t="27839" x="3943350" y="5553075"/>
          <p14:tracePt t="27851" x="3943350" y="5562600"/>
          <p14:tracePt t="27861" x="3943350" y="5581650"/>
          <p14:tracePt t="27872" x="3933825" y="5595938"/>
          <p14:tracePt t="27885" x="3933825" y="5610225"/>
          <p14:tracePt t="27895" x="3933825" y="5619750"/>
          <p14:tracePt t="27906" x="3933825" y="5638800"/>
          <p14:tracePt t="27918" x="3933825" y="5643563"/>
          <p14:tracePt t="27929" x="3933825" y="5662613"/>
          <p14:tracePt t="27940" x="3933825" y="5672138"/>
          <p14:tracePt t="27951" x="3933825" y="5676900"/>
          <p14:tracePt t="27962" x="3933825" y="5695950"/>
          <p14:tracePt t="27974" x="3943350" y="5700713"/>
          <p14:tracePt t="27985" x="3943350" y="5719763"/>
          <p14:tracePt t="27996" x="3943350" y="5729288"/>
          <p14:tracePt t="28007" x="3948113" y="5734050"/>
          <p14:tracePt t="28019" x="3948113" y="5743575"/>
          <p14:tracePt t="28041" x="3957638" y="5753100"/>
          <p14:tracePt t="28063" x="3967163" y="5757863"/>
          <p14:tracePt t="28075" x="3971925" y="5757863"/>
          <p14:tracePt t="28086" x="3981450" y="5767388"/>
          <p14:tracePt t="28097" x="3990975" y="5767388"/>
          <p14:tracePt t="28109" x="4000500" y="5776913"/>
          <p14:tracePt t="28120" x="4005263" y="5776913"/>
          <p14:tracePt t="28131" x="4014788" y="5786438"/>
          <p14:tracePt t="28142" x="4024313" y="5786438"/>
          <p14:tracePt t="28153" x="4029075" y="5786438"/>
          <p14:tracePt t="28165" x="4038600" y="5791200"/>
          <p14:tracePt t="28176" x="4048125" y="5791200"/>
          <p14:tracePt t="28187" x="4057650" y="5791200"/>
          <p14:tracePt t="28210" x="4062413" y="5791200"/>
          <p14:tracePt t="28221" x="4071938" y="5791200"/>
          <p14:tracePt t="28244" x="4081463" y="5800725"/>
          <p14:tracePt t="28255" x="4086225" y="5800725"/>
          <p14:tracePt t="28277" x="4095750" y="5800725"/>
          <p14:tracePt t="28289" x="4105275" y="5800725"/>
          <p14:tracePt t="28581" x="4114800" y="5800725"/>
          <p14:tracePt t="28637" x="4105275" y="5791200"/>
          <p14:tracePt t="28671" x="4095750" y="5791200"/>
          <p14:tracePt t="28919" x="4129088" y="5767388"/>
          <p14:tracePt t="28952" x="4119563" y="5767388"/>
          <p14:tracePt t="28975" x="4129088" y="5767388"/>
          <p14:tracePt t="28997" x="4129088" y="5776913"/>
          <p14:tracePt t="29065" x="4129088" y="5767388"/>
          <p14:tracePt t="29110" x="4129088" y="5757863"/>
          <p14:tracePt t="29121" x="4138613" y="5757863"/>
          <p14:tracePt t="29144" x="4148138" y="5757863"/>
          <p14:tracePt t="31843" x="4152900" y="5757863"/>
          <p14:tracePt t="31934" x="4162425" y="5757863"/>
          <p14:tracePt t="31956" x="4176713" y="5757863"/>
          <p14:tracePt t="31968" x="4195763" y="5757863"/>
          <p14:tracePt t="31979" x="4219575" y="5757863"/>
          <p14:tracePt t="31990" x="4233863" y="5757863"/>
          <p14:tracePt t="32002" x="4252913" y="5757863"/>
          <p14:tracePt t="32012" x="4262438" y="5757863"/>
          <p14:tracePt t="32024" x="4267200" y="5757863"/>
          <p14:tracePt t="33194" x="4262438" y="5757863"/>
          <p14:tracePt t="33846" x="4267200" y="5757863"/>
          <p14:tracePt t="33857" x="4267200" y="5753100"/>
          <p14:tracePt t="33870" x="4276725" y="5743575"/>
          <p14:tracePt t="33880" x="4300538" y="5734050"/>
          <p14:tracePt t="33891" x="4324350" y="5710238"/>
          <p14:tracePt t="33903" x="4367213" y="5686425"/>
          <p14:tracePt t="33913" x="4410075" y="5672138"/>
          <p14:tracePt t="33925" x="4500563" y="5629275"/>
          <p14:tracePt t="33936" x="4619625" y="5581650"/>
          <p14:tracePt t="33948" x="4705350" y="5548313"/>
          <p14:tracePt t="33959" x="4800600" y="5505450"/>
          <p14:tracePt t="33970" x="4881563" y="5467350"/>
          <p14:tracePt t="33981" x="4938713" y="5424488"/>
          <p14:tracePt t="33992" x="5005388" y="5391150"/>
          <p14:tracePt t="34004" x="5081588" y="5357813"/>
          <p14:tracePt t="34015" x="5129213" y="5334000"/>
          <p14:tracePt t="34026" x="5210175" y="5291138"/>
          <p14:tracePt t="34038" x="5319713" y="5262563"/>
          <p14:tracePt t="34049" x="5505450" y="5200650"/>
          <p14:tracePt t="34060" x="5643563" y="5153025"/>
          <p14:tracePt t="34071" x="5824538" y="5086350"/>
          <p14:tracePt t="34082" x="5938838" y="5029200"/>
          <p14:tracePt t="34094" x="6119813" y="4938713"/>
          <p14:tracePt t="34105" x="6300788" y="4843463"/>
          <p14:tracePt t="34116" x="6434138" y="4767263"/>
          <p14:tracePt t="34127" x="6643688" y="4643438"/>
          <p14:tracePt t="34139" x="6810375" y="4557713"/>
          <p14:tracePt t="34150" x="7062788" y="4414838"/>
          <p14:tracePt t="34161" x="7253288" y="4324350"/>
          <p14:tracePt t="34172" x="7496175" y="4195763"/>
          <p14:tracePt t="34184" x="7662863" y="4119563"/>
          <p14:tracePt t="34195" x="7834313" y="4014788"/>
          <p14:tracePt t="34206" x="7924800" y="3967163"/>
          <p14:tracePt t="34217" x="8005763" y="3914775"/>
          <p14:tracePt t="34229" x="8029575" y="3890963"/>
          <p14:tracePt t="34240" x="8043863" y="3867150"/>
          <p14:tracePt t="34252" x="8053388" y="3857625"/>
          <p14:tracePt t="34263" x="8053388" y="3852863"/>
          <p14:tracePt t="34273" x="8043863" y="3852863"/>
          <p14:tracePt t="34286" x="8029575" y="3852863"/>
          <p14:tracePt t="34296" x="7996238" y="3857625"/>
          <p14:tracePt t="34308" x="7981950" y="3876675"/>
          <p14:tracePt t="34566" x="7981950" y="3867150"/>
          <p14:tracePt t="34577" x="7981950" y="3852863"/>
          <p14:tracePt t="34589" x="7981950" y="3833813"/>
          <p14:tracePt t="34600" x="7981950" y="3810000"/>
          <p14:tracePt t="34611" x="7981950" y="3786188"/>
          <p14:tracePt t="34623" x="7981950" y="3762375"/>
          <p14:tracePt t="34634" x="7981950" y="3743325"/>
          <p14:tracePt t="34645" x="7981950" y="3719513"/>
          <p14:tracePt t="34656" x="7981950" y="3695700"/>
          <p14:tracePt t="34667" x="7981950" y="3671888"/>
          <p14:tracePt t="34679" x="7981950" y="3648075"/>
          <p14:tracePt t="34690" x="7981950" y="3619500"/>
          <p14:tracePt t="34702" x="7986713" y="3590925"/>
          <p14:tracePt t="34712" x="7986713" y="3562350"/>
          <p14:tracePt t="34724" x="7996238" y="3533775"/>
          <p14:tracePt t="34736" x="7996238" y="3500438"/>
          <p14:tracePt t="34746" x="8005763" y="3467100"/>
          <p14:tracePt t="34758" x="8005763" y="3443288"/>
          <p14:tracePt t="34770" x="8005763" y="3414713"/>
          <p14:tracePt t="34780" x="8005763" y="3390900"/>
          <p14:tracePt t="34792" x="8005763" y="3357563"/>
          <p14:tracePt t="34803" x="8005763" y="3343275"/>
          <p14:tracePt t="34814" x="7996238" y="3319463"/>
          <p14:tracePt t="34825" x="7996238" y="3300413"/>
          <p14:tracePt t="34837" x="7986713" y="3267075"/>
          <p14:tracePt t="34847" x="7986713" y="3243263"/>
          <p14:tracePt t="34859" x="7986713" y="3228975"/>
          <p14:tracePt t="34870" x="7986713" y="3205163"/>
          <p14:tracePt t="34881" x="7986713" y="3186113"/>
          <p14:tracePt t="34893" x="7986713" y="3171825"/>
          <p14:tracePt t="34904" x="7986713" y="3162300"/>
          <p14:tracePt t="34915" x="7981950" y="3148013"/>
          <p14:tracePt t="34938" x="7981950" y="3138488"/>
          <p14:tracePt t="34949" x="7972425" y="3138488"/>
          <p14:tracePt t="35017" x="7962900" y="3138488"/>
          <p14:tracePt t="35028" x="7962900" y="3148013"/>
          <p14:tracePt t="35061" x="7958138" y="3148013"/>
          <p14:tracePt t="35095" x="7958138" y="3152775"/>
          <p14:tracePt t="35220" x="7958138" y="3162300"/>
          <p14:tracePt t="35241" x="7958138" y="3171825"/>
          <p14:tracePt t="35254" x="7948613" y="3195638"/>
          <p14:tracePt t="35264" x="7929563" y="3209925"/>
          <p14:tracePt t="35275" x="7915275" y="3238500"/>
          <p14:tracePt t="35287" x="7896225" y="3267075"/>
          <p14:tracePt t="35298" x="7891463" y="3286125"/>
          <p14:tracePt t="35309" x="7872413" y="3309938"/>
          <p14:tracePt t="35320" x="7858125" y="3333750"/>
          <p14:tracePt t="35331" x="7839075" y="3352800"/>
          <p14:tracePt t="35343" x="7824788" y="3376613"/>
          <p14:tracePt t="35354" x="7810500" y="3390900"/>
          <p14:tracePt t="35365" x="7791450" y="3414713"/>
          <p14:tracePt t="35376" x="7767638" y="3433763"/>
          <p14:tracePt t="35388" x="7743825" y="3457575"/>
          <p14:tracePt t="35399" x="7734300" y="3467100"/>
          <p14:tracePt t="35410" x="7720013" y="3471863"/>
          <p14:tracePt t="35421" x="7691438" y="3481388"/>
          <p14:tracePt t="35433" x="7686675" y="3490913"/>
          <p14:tracePt t="35444" x="7662863" y="3500438"/>
          <p14:tracePt t="35455" x="7634288" y="3505200"/>
          <p14:tracePt t="35466" x="7629525" y="3505200"/>
          <p14:tracePt t="35478" x="7620000" y="3505200"/>
          <p14:tracePt t="35489" x="7610475" y="3514725"/>
          <p14:tracePt t="35511" x="7596188" y="3514725"/>
          <p14:tracePt t="35522" x="7577138" y="3514725"/>
          <p14:tracePt t="35534" x="7572375" y="3514725"/>
          <p14:tracePt t="35556" x="7562850" y="3524250"/>
          <p14:tracePt t="35624" x="7562850" y="3514725"/>
          <p14:tracePt t="35657" x="7553325" y="3514725"/>
          <p14:tracePt t="35680" x="7562850" y="3505200"/>
          <p14:tracePt t="35691" x="7562850" y="3500438"/>
          <p14:tracePt t="35703" x="7562850" y="3490913"/>
          <p14:tracePt t="35714" x="7572375" y="3490913"/>
          <p14:tracePt t="35725" x="7572375" y="3481388"/>
          <p14:tracePt t="35737" x="7572375" y="3471863"/>
          <p14:tracePt t="35759" x="7572375" y="3467100"/>
          <p14:tracePt t="35793" x="7572375" y="3457575"/>
          <p14:tracePt t="35916" x="7572375" y="3467100"/>
          <p14:tracePt t="35939" x="7572375" y="3471863"/>
          <p14:tracePt t="35961" x="7572375" y="3481388"/>
          <p14:tracePt t="35972" x="7572375" y="3490913"/>
          <p14:tracePt t="35984" x="7577138" y="3490913"/>
          <p14:tracePt t="36007" x="7577138" y="3500438"/>
          <p14:tracePt t="36220" x="7586663" y="3500438"/>
          <p14:tracePt t="36242" x="7596188" y="3500438"/>
          <p14:tracePt t="36265" x="7605713" y="3500438"/>
          <p14:tracePt t="36299" x="7610475" y="3500438"/>
          <p14:tracePt t="36311" x="7610475" y="3490913"/>
          <p14:tracePt t="36367" x="7610475" y="3481388"/>
          <p14:tracePt t="37210" x="7605713" y="3481388"/>
          <p14:tracePt t="37919" x="7610475" y="3481388"/>
          <p14:tracePt t="37943" x="7610475" y="3490913"/>
          <p14:tracePt t="37964" x="7610475" y="3500438"/>
          <p14:tracePt t="37975" x="7610475" y="3505200"/>
          <p14:tracePt t="37987" x="7620000" y="3514725"/>
          <p14:tracePt t="37998" x="7620000" y="3524250"/>
          <p14:tracePt t="38009" x="7629525" y="3533775"/>
          <p14:tracePt t="38021" x="7634288" y="3548063"/>
          <p14:tracePt t="38031" x="7643813" y="3562350"/>
          <p14:tracePt t="38043" x="7653338" y="3581400"/>
          <p14:tracePt t="38054" x="7662863" y="3590925"/>
          <p14:tracePt t="38065" x="7667625" y="3605213"/>
          <p14:tracePt t="38076" x="7667625" y="3614738"/>
          <p14:tracePt t="38088" x="7677150" y="3614738"/>
          <p14:tracePt t="38099" x="7686675" y="3614738"/>
          <p14:tracePt t="38110" x="7691438" y="3614738"/>
          <p14:tracePt t="38121" x="7700963" y="3614738"/>
          <p14:tracePt t="38132" x="7720013" y="3614738"/>
          <p14:tracePt t="38144" x="7753350" y="3614738"/>
          <p14:tracePt t="38155" x="7767638" y="3614738"/>
          <p14:tracePt t="38166" x="7791450" y="3614738"/>
          <p14:tracePt t="38178" x="7815263" y="3614738"/>
          <p14:tracePt t="38189" x="7848600" y="3614738"/>
          <p14:tracePt t="38200" x="7881938" y="3614738"/>
          <p14:tracePt t="38211" x="7915275" y="3605213"/>
          <p14:tracePt t="38223" x="7948613" y="3595688"/>
          <p14:tracePt t="38234" x="7972425" y="3595688"/>
          <p14:tracePt t="38245" x="7986713" y="3590925"/>
          <p14:tracePt t="38256" x="7996238" y="3581400"/>
          <p14:tracePt t="38279" x="8005763" y="3571875"/>
          <p14:tracePt t="38290" x="8005763" y="3562350"/>
          <p14:tracePt t="38301" x="8015288" y="3557588"/>
          <p14:tracePt t="38313" x="8015288" y="3548063"/>
          <p14:tracePt t="38335" x="8015288" y="3538538"/>
          <p14:tracePt t="38346" x="8020050" y="3538538"/>
          <p14:tracePt t="38358" x="8020050" y="3533775"/>
          <p14:tracePt t="38380" x="8020050" y="3524250"/>
          <p14:tracePt t="38391" x="8029575" y="3524250"/>
          <p14:tracePt t="38403" x="8029575" y="3514725"/>
          <p14:tracePt t="38425" x="8029575" y="3505200"/>
          <p14:tracePt t="38448" x="8020050" y="3500438"/>
          <p14:tracePt t="38471" x="8020050" y="3490913"/>
          <p14:tracePt t="38481" x="8015288" y="3481388"/>
          <p14:tracePt t="38493" x="8015288" y="3467100"/>
          <p14:tracePt t="38505" x="8005763" y="3457575"/>
          <p14:tracePt t="38515" x="7996238" y="3443288"/>
          <p14:tracePt t="38527" x="7986713" y="3433763"/>
          <p14:tracePt t="38538" x="7981950" y="3424238"/>
          <p14:tracePt t="38549" x="7972425" y="3424238"/>
          <p14:tracePt t="38571" x="7962900" y="3424238"/>
          <p14:tracePt t="38594" x="7958138" y="3424238"/>
          <p14:tracePt t="38605" x="7948613" y="3424238"/>
          <p14:tracePt t="38616" x="7929563" y="3433763"/>
          <p14:tracePt t="38627" x="7915275" y="3448050"/>
          <p14:tracePt t="38639" x="7896225" y="3457575"/>
          <p14:tracePt t="38650" x="7872413" y="3471863"/>
          <p14:tracePt t="38661" x="7848600" y="3490913"/>
          <p14:tracePt t="38672" x="7815263" y="3514725"/>
          <p14:tracePt t="38684" x="7800975" y="3533775"/>
          <p14:tracePt t="38695" x="7777163" y="3548063"/>
          <p14:tracePt t="38706" x="7753350" y="3571875"/>
          <p14:tracePt t="38718" x="7734300" y="3590925"/>
          <p14:tracePt t="38729" x="7700963" y="3605213"/>
          <p14:tracePt t="38741" x="7686675" y="3629025"/>
          <p14:tracePt t="38752" x="7667625" y="3638550"/>
          <p14:tracePt t="38763" x="7643813" y="3662363"/>
          <p14:tracePt t="38774" x="7629525" y="3676650"/>
          <p14:tracePt t="38785" x="7620000" y="3695700"/>
          <p14:tracePt t="38796" x="7605713" y="3709988"/>
          <p14:tracePt t="38808" x="7577138" y="3729038"/>
          <p14:tracePt t="38819" x="7562850" y="3743325"/>
          <p14:tracePt t="38830" x="7548563" y="3752850"/>
          <p14:tracePt t="38841" x="7539038" y="3762375"/>
          <p14:tracePt t="38852" x="7529513" y="3767138"/>
          <p14:tracePt t="38875" x="7529513" y="3776663"/>
          <p14:tracePt t="38887" x="7529513" y="3786188"/>
          <p14:tracePt t="38909" x="7529513" y="3795713"/>
          <p14:tracePt t="38921" x="7529513" y="3800475"/>
          <p14:tracePt t="38931" x="7529513" y="3810000"/>
          <p14:tracePt t="38943" x="7539038" y="3819525"/>
          <p14:tracePt t="38955" x="7539038" y="3824288"/>
          <p14:tracePt t="38976" x="7553325" y="3824288"/>
          <p14:tracePt t="38988" x="7562850" y="3824288"/>
          <p14:tracePt t="38999" x="7577138" y="3824288"/>
          <p14:tracePt t="39010" x="7620000" y="3819525"/>
          <p14:tracePt t="39022" x="7662863" y="3810000"/>
          <p14:tracePt t="39033" x="7720013" y="3800475"/>
          <p14:tracePt t="39044" x="7777163" y="3795713"/>
          <p14:tracePt t="39055" x="7815263" y="3776663"/>
          <p14:tracePt t="39066" x="7848600" y="3767138"/>
          <p14:tracePt t="39078" x="7872413" y="3752850"/>
          <p14:tracePt t="39089" x="7896225" y="3738563"/>
          <p14:tracePt t="39100" x="7924800" y="3719513"/>
          <p14:tracePt t="39111" x="7939088" y="3705225"/>
          <p14:tracePt t="39123" x="7958138" y="3686175"/>
          <p14:tracePt t="39134" x="7972425" y="3662363"/>
          <p14:tracePt t="39145" x="7986713" y="3648075"/>
          <p14:tracePt t="39156" x="7996238" y="3629025"/>
          <p14:tracePt t="39168" x="8015288" y="3614738"/>
          <p14:tracePt t="39179" x="8029575" y="3590925"/>
          <p14:tracePt t="39190" x="8039100" y="3581400"/>
          <p14:tracePt t="39201" x="8043863" y="3562350"/>
          <p14:tracePt t="39213" x="8043863" y="3557588"/>
          <p14:tracePt t="39224" x="8053388" y="3548063"/>
          <p14:tracePt t="39246" x="8043863" y="3538538"/>
          <p14:tracePt t="39269" x="8039100" y="3538538"/>
          <p14:tracePt t="39280" x="8029575" y="3533775"/>
          <p14:tracePt t="39291" x="8020050" y="3533775"/>
          <p14:tracePt t="39314" x="8005763" y="3533775"/>
          <p14:tracePt t="39325" x="7996238" y="3524250"/>
          <p14:tracePt t="39338" x="7986713" y="3524250"/>
          <p14:tracePt t="39347" x="7981950" y="3524250"/>
          <p14:tracePt t="39370" x="7972425" y="3524250"/>
          <p14:tracePt t="39382" x="7972425" y="3533775"/>
          <p14:tracePt t="39393" x="7962900" y="3538538"/>
          <p14:tracePt t="39405" x="7958138" y="3538538"/>
          <p14:tracePt t="39415" x="7948613" y="3548063"/>
          <p14:tracePt t="39426" x="7948613" y="3557588"/>
          <p14:tracePt t="39438" x="7939088" y="3557588"/>
          <p14:tracePt t="39449" x="7939088" y="3562350"/>
          <p14:tracePt t="39471" x="7939088" y="3571875"/>
          <p14:tracePt t="39516" x="7939088" y="3581400"/>
          <p14:tracePt t="39561" x="7948613" y="3581400"/>
          <p14:tracePt t="39584" x="7948613" y="3571875"/>
          <p14:tracePt t="39607" x="7958138" y="3571875"/>
          <p14:tracePt t="39618" x="7958138" y="3562350"/>
          <p14:tracePt t="39629" x="7962900" y="3562350"/>
          <p14:tracePt t="39640" x="7962900" y="3557588"/>
          <p14:tracePt t="39651" x="7972425" y="3548063"/>
          <p14:tracePt t="39663" x="7981950" y="3538538"/>
          <p14:tracePt t="39674" x="7986713" y="3533775"/>
          <p14:tracePt t="39685" x="7986713" y="3524250"/>
          <p14:tracePt t="39696" x="7986713" y="3514725"/>
          <p14:tracePt t="39708" x="7996238" y="3505200"/>
          <p14:tracePt t="39764" x="7986713" y="3505200"/>
          <p14:tracePt t="39775" x="7986713" y="3514725"/>
          <p14:tracePt t="39788" x="7981950" y="3533775"/>
          <p14:tracePt t="39798" x="7972425" y="3548063"/>
          <p14:tracePt t="39809" x="7962900" y="3562350"/>
          <p14:tracePt t="39821" x="7962900" y="3581400"/>
          <p14:tracePt t="39831" x="7958138" y="3605213"/>
          <p14:tracePt t="39843" x="7948613" y="3619500"/>
          <p14:tracePt t="39855" x="7929563" y="3638550"/>
          <p14:tracePt t="39865" x="7915275" y="3652838"/>
          <p14:tracePt t="39876" x="7905750" y="3662363"/>
          <p14:tracePt t="39888" x="7896225" y="3662363"/>
          <p14:tracePt t="39910" x="7896225" y="3671888"/>
          <p14:tracePt t="39933" x="7891463" y="3671888"/>
          <p14:tracePt t="39955" x="7881938" y="3676650"/>
          <p14:tracePt t="40034" x="7891463" y="3676650"/>
          <p14:tracePt t="40045" x="7896225" y="3676650"/>
          <p14:tracePt t="40056" x="7905750" y="3676650"/>
          <p14:tracePt t="40113" x="7915275" y="3676650"/>
          <p14:tracePt t="40135" x="7915275" y="3671888"/>
          <p14:tracePt t="40146" x="7924800" y="3662363"/>
          <p14:tracePt t="40158" x="7929563" y="3652838"/>
          <p14:tracePt t="40169" x="7948613" y="3648075"/>
          <p14:tracePt t="40180" x="7962900" y="3629025"/>
          <p14:tracePt t="40191" x="7981950" y="3614738"/>
          <p14:tracePt t="40203" x="7996238" y="3590925"/>
          <p14:tracePt t="40214" x="8020050" y="3571875"/>
          <p14:tracePt t="40225" x="8029575" y="3557588"/>
          <p14:tracePt t="40237" x="8053388" y="3533775"/>
          <p14:tracePt t="40248" x="8062913" y="3505200"/>
          <p14:tracePt t="40259" x="8072438" y="3490913"/>
          <p14:tracePt t="40271" x="8077200" y="3471863"/>
          <p14:tracePt t="40281" x="8072438" y="3457575"/>
          <p14:tracePt t="40293" x="8072438" y="3448050"/>
          <p14:tracePt t="40305" x="8062913" y="3433763"/>
          <p14:tracePt t="40315" x="8053388" y="3433763"/>
          <p14:tracePt t="40326" x="8043863" y="3424238"/>
          <p14:tracePt t="40339" x="8039100" y="3424238"/>
          <p14:tracePt t="40349" x="8029575" y="3424238"/>
          <p14:tracePt t="40360" x="8020050" y="3424238"/>
          <p14:tracePt t="40372" x="8015288" y="3424238"/>
          <p14:tracePt t="40382" x="8005763" y="3433763"/>
          <p14:tracePt t="40394" x="7986713" y="3443288"/>
          <p14:tracePt t="40405" x="7972425" y="3457575"/>
          <p14:tracePt t="40416" x="7958138" y="3471863"/>
          <p14:tracePt t="40428" x="7929563" y="3481388"/>
          <p14:tracePt t="40439" x="7915275" y="3500438"/>
          <p14:tracePt t="40450" x="7905750" y="3505200"/>
          <p14:tracePt t="40461" x="7896225" y="3505200"/>
          <p14:tracePt t="40473" x="7896225" y="3514725"/>
          <p14:tracePt t="40495" x="7891463" y="3524250"/>
          <p14:tracePt t="40518" x="7891463" y="3533775"/>
          <p14:tracePt t="40540" x="7881938" y="3538538"/>
          <p14:tracePt t="40551" x="7881938" y="3548063"/>
          <p14:tracePt t="40563" x="7872413" y="3548063"/>
          <p14:tracePt t="40574" x="7872413" y="3557588"/>
          <p14:tracePt t="40585" x="7867650" y="3562350"/>
          <p14:tracePt t="40596" x="7858125" y="3571875"/>
          <p14:tracePt t="40608" x="7848600" y="3581400"/>
          <p14:tracePt t="40619" x="7839075" y="3590925"/>
          <p14:tracePt t="40630" x="7839075" y="3595688"/>
          <p14:tracePt t="40641" x="7834313" y="3605213"/>
          <p14:tracePt t="40653" x="7834313" y="3614738"/>
          <p14:tracePt t="40675" x="7834313" y="3619500"/>
          <p14:tracePt t="40709" x="7839075" y="3629025"/>
          <p14:tracePt t="40743" x="7848600" y="3629025"/>
          <p14:tracePt t="40755" x="7858125" y="3629025"/>
          <p14:tracePt t="40776" x="7867650" y="3629025"/>
          <p14:tracePt t="40799" x="7872413" y="3629025"/>
          <p14:tracePt t="40810" x="7872413" y="3619500"/>
          <p14:tracePt t="40821" x="7881938" y="3619500"/>
          <p14:tracePt t="40833" x="7896225" y="3614738"/>
          <p14:tracePt t="40844" x="7915275" y="3605213"/>
          <p14:tracePt t="40855" x="7929563" y="3590925"/>
          <p14:tracePt t="40866" x="7948613" y="3571875"/>
          <p14:tracePt t="40878" x="7962900" y="3557588"/>
          <p14:tracePt t="40889" x="7981950" y="3538538"/>
          <p14:tracePt t="40900" x="7996238" y="3524250"/>
          <p14:tracePt t="40911" x="8005763" y="3505200"/>
          <p14:tracePt t="40923" x="8015288" y="3490913"/>
          <p14:tracePt t="40934" x="8015288" y="3481388"/>
          <p14:tracePt t="40945" x="8020050" y="3471863"/>
          <p14:tracePt t="40957" x="8020050" y="3457575"/>
          <p14:tracePt t="40968" x="8020050" y="3448050"/>
          <p14:tracePt t="40979" x="8029575" y="3443288"/>
          <p14:tracePt t="41001" x="8029575" y="3433763"/>
          <p14:tracePt t="41080" x="8020050" y="3433763"/>
          <p14:tracePt t="41102" x="8020050" y="3443288"/>
          <p14:tracePt t="41271" x="8020050" y="3433763"/>
          <p14:tracePt t="41361" x="8020050" y="3424238"/>
          <p14:tracePt t="41373" x="8029575" y="3424238"/>
          <p14:tracePt t="41451" x="8029575" y="3414713"/>
          <p14:tracePt t="41721" x="8029575" y="3409950"/>
          <p14:tracePt t="41755" x="8029575" y="3400425"/>
          <p14:tracePt t="41766" x="8029575" y="3390900"/>
          <p14:tracePt t="41778" x="8029575" y="3386138"/>
          <p14:tracePt t="41789" x="8029575" y="3367088"/>
          <p14:tracePt t="41800" x="8029575" y="3357563"/>
          <p14:tracePt t="41811" x="8029575" y="3333750"/>
          <p14:tracePt t="41823" x="8029575" y="3309938"/>
          <p14:tracePt t="41834" x="8029575" y="3286125"/>
          <p14:tracePt t="41845" x="8039100" y="3262313"/>
          <p14:tracePt t="41856" x="8043863" y="3238500"/>
          <p14:tracePt t="41868" x="8043863" y="3228975"/>
          <p14:tracePt t="41879" x="8043863" y="3209925"/>
          <p14:tracePt t="41890" x="8053388" y="3205163"/>
          <p14:tracePt t="41901" x="8053388" y="3195638"/>
          <p14:tracePt t="41924" x="8053388" y="3186113"/>
          <p14:tracePt t="42059" x="8053388" y="3195638"/>
          <p14:tracePt t="42092" x="8053388" y="3205163"/>
          <p14:tracePt t="42295" x="8053388" y="3209925"/>
          <p14:tracePt t="42362" x="8053388" y="3219450"/>
          <p14:tracePt t="43364" x="8062913" y="3219450"/>
          <p14:tracePt t="43387" x="8072438" y="3219450"/>
          <p14:tracePt t="43409" x="8086725" y="3219450"/>
          <p14:tracePt t="43420" x="8110538" y="3219450"/>
          <p14:tracePt t="43431" x="8177213" y="3219450"/>
          <p14:tracePt t="43443" x="8243888" y="3219450"/>
          <p14:tracePt t="43454" x="8358188" y="3228975"/>
          <p14:tracePt t="43465" x="8439150" y="3228975"/>
          <p14:tracePt t="43476" x="8586788" y="3228975"/>
          <p14:tracePt t="43488" x="8691563" y="3228975"/>
          <p14:tracePt t="43499" x="8848725" y="3238500"/>
          <p14:tracePt t="43510" x="8953500" y="3238500"/>
          <p14:tracePt t="43522" x="9077325" y="3238500"/>
          <p14:tracePt t="43533" x="9153525" y="3238500"/>
          <p14:tracePt t="43544" x="9258300" y="3238500"/>
          <p14:tracePt t="43556" x="9358313" y="3238500"/>
          <p14:tracePt t="43566" x="9482138" y="3238500"/>
          <p14:tracePt t="43578" x="9567863" y="3228975"/>
          <p14:tracePt t="43590" x="9620250" y="3228975"/>
          <p14:tracePt t="43600" x="9667875" y="3228975"/>
          <p14:tracePt t="43612" x="9691688" y="3219450"/>
          <p14:tracePt t="43623" x="9715500" y="3219450"/>
          <p14:tracePt t="43634" x="9744075" y="3219450"/>
          <p14:tracePt t="43645" x="9782175" y="3209925"/>
          <p14:tracePt t="43657" x="9815513" y="3209925"/>
          <p14:tracePt t="43668" x="9872663" y="3209925"/>
          <p14:tracePt t="43679" x="9915525" y="3209925"/>
          <p14:tracePt t="43690" x="9986963" y="3205163"/>
          <p14:tracePt t="43702" x="10044113" y="3195638"/>
          <p14:tracePt t="43713" x="10101263" y="3195638"/>
          <p14:tracePt t="43724" x="10134600" y="3195638"/>
          <p14:tracePt t="43735" x="10158413" y="3195638"/>
          <p14:tracePt t="43746" x="10182225" y="3186113"/>
          <p14:tracePt t="43758" x="10215563" y="3186113"/>
          <p14:tracePt t="43769" x="10272713" y="3181350"/>
          <p14:tracePt t="43780" x="10339388" y="3171825"/>
          <p14:tracePt t="43791" x="10477500" y="3171825"/>
          <p14:tracePt t="43803" x="10587038" y="3162300"/>
          <p14:tracePt t="43814" x="10739438" y="3162300"/>
          <p14:tracePt t="43825" x="10839450" y="3162300"/>
          <p14:tracePt t="43837" x="10953750" y="3162300"/>
          <p14:tracePt t="43848" x="11020425" y="3152775"/>
          <p14:tracePt t="43859" x="11120438" y="3152775"/>
          <p14:tracePt t="43870" x="11191875" y="3152775"/>
          <p14:tracePt t="43881" x="11234738" y="3152775"/>
          <p14:tracePt t="43893" x="11239500" y="3152775"/>
          <p14:tracePt t="44050" x="11234738" y="3152775"/>
          <p14:tracePt t="44061" x="11225213" y="3152775"/>
          <p14:tracePt t="44073" x="11215688" y="3152775"/>
          <p14:tracePt t="44084" x="11201400" y="3152775"/>
          <p14:tracePt t="44095" x="11177588" y="3152775"/>
          <p14:tracePt t="44106" x="11144250" y="3152775"/>
          <p14:tracePt t="44117" x="11101388" y="3152775"/>
          <p14:tracePt t="44129" x="11068050" y="3152775"/>
          <p14:tracePt t="44140" x="11034713" y="3148013"/>
          <p14:tracePt t="44152" x="11006138" y="3148013"/>
          <p14:tracePt t="44163" x="10963275" y="3148013"/>
          <p14:tracePt t="44174" x="10915650" y="3148013"/>
          <p14:tracePt t="44185" x="10863263" y="3152775"/>
          <p14:tracePt t="44196" x="10825163" y="3152775"/>
          <p14:tracePt t="44208" x="10758488" y="3148013"/>
          <p14:tracePt t="44219" x="10701338" y="3148013"/>
          <p14:tracePt t="44230" x="10634663" y="3148013"/>
          <p14:tracePt t="44241" x="10577513" y="3148013"/>
          <p14:tracePt t="44253" x="10496550" y="3148013"/>
          <p14:tracePt t="44264" x="10439400" y="3148013"/>
          <p14:tracePt t="44275" x="10363200" y="3148013"/>
          <p14:tracePt t="44286" x="10301288" y="3148013"/>
          <p14:tracePt t="44298" x="10258425" y="3148013"/>
          <p14:tracePt t="44309" x="10191750" y="3148013"/>
          <p14:tracePt t="44320" x="10144125" y="3148013"/>
          <p14:tracePt t="44331" x="10096500" y="3148013"/>
          <p14:tracePt t="44343" x="10067925" y="3148013"/>
          <p14:tracePt t="44354" x="10039350" y="3148013"/>
          <p14:tracePt t="44365" x="10010775" y="3152775"/>
          <p14:tracePt t="44377" x="9986963" y="3152775"/>
          <p14:tracePt t="44388" x="9963150" y="3152775"/>
          <p14:tracePt t="44399" x="9929813" y="3152775"/>
          <p14:tracePt t="44410" x="9896475" y="3152775"/>
          <p14:tracePt t="44422" x="9858375" y="3152775"/>
          <p14:tracePt t="44433" x="9825038" y="3162300"/>
          <p14:tracePt t="44444" x="9805988" y="3162300"/>
          <p14:tracePt t="44456" x="9782175" y="3162300"/>
          <p14:tracePt t="44478" x="9772650" y="3162300"/>
          <p14:tracePt t="44500" x="9767888" y="3162300"/>
          <p14:tracePt t="44512" x="9758363" y="3162300"/>
          <p14:tracePt t="44545" x="9758363" y="3171825"/>
          <p14:tracePt t="44557" x="9748838" y="3171825"/>
          <p14:tracePt t="44590" x="9758363" y="31718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69BF0688-F74E-D679-BC9E-1EFC87762724}"/>
              </a:ext>
            </a:extLst>
          </p:cNvPr>
          <p:cNvPicPr>
            <a:picLocks noChangeAspect="1"/>
          </p:cNvPicPr>
          <p:nvPr/>
        </p:nvPicPr>
        <p:blipFill>
          <a:blip r:embed="rId4"/>
          <a:stretch>
            <a:fillRect/>
          </a:stretch>
        </p:blipFill>
        <p:spPr>
          <a:xfrm>
            <a:off x="2380973" y="75924"/>
            <a:ext cx="7772400" cy="1816376"/>
          </a:xfrm>
          <a:prstGeom prst="rect">
            <a:avLst/>
          </a:prstGeom>
        </p:spPr>
      </p:pic>
      <p:pic>
        <p:nvPicPr>
          <p:cNvPr id="5" name="Picture 4">
            <a:extLst>
              <a:ext uri="{FF2B5EF4-FFF2-40B4-BE49-F238E27FC236}">
                <a16:creationId xmlns:a16="http://schemas.microsoft.com/office/drawing/2014/main" id="{5B85EA49-D720-A681-3FA1-5004841EA093}"/>
              </a:ext>
            </a:extLst>
          </p:cNvPr>
          <p:cNvPicPr>
            <a:picLocks noChangeAspect="1"/>
          </p:cNvPicPr>
          <p:nvPr/>
        </p:nvPicPr>
        <p:blipFill>
          <a:blip r:embed="rId5"/>
          <a:stretch>
            <a:fillRect/>
          </a:stretch>
        </p:blipFill>
        <p:spPr>
          <a:xfrm>
            <a:off x="7044911" y="6401076"/>
            <a:ext cx="4940300" cy="381000"/>
          </a:xfrm>
          <a:prstGeom prst="rect">
            <a:avLst/>
          </a:prstGeom>
        </p:spPr>
      </p:pic>
      <p:pic>
        <p:nvPicPr>
          <p:cNvPr id="7" name="Picture 6" descr="A graph with a line and a purple line&#10;&#10;Description automatically generated">
            <a:extLst>
              <a:ext uri="{FF2B5EF4-FFF2-40B4-BE49-F238E27FC236}">
                <a16:creationId xmlns:a16="http://schemas.microsoft.com/office/drawing/2014/main" id="{A9D6787B-422D-298E-1DDC-BEC98139B2B5}"/>
              </a:ext>
            </a:extLst>
          </p:cNvPr>
          <p:cNvPicPr>
            <a:picLocks noChangeAspect="1"/>
          </p:cNvPicPr>
          <p:nvPr/>
        </p:nvPicPr>
        <p:blipFill>
          <a:blip r:embed="rId6"/>
          <a:stretch>
            <a:fillRect/>
          </a:stretch>
        </p:blipFill>
        <p:spPr>
          <a:xfrm>
            <a:off x="2067339" y="2195997"/>
            <a:ext cx="8342243" cy="3520019"/>
          </a:xfrm>
          <a:prstGeom prst="rect">
            <a:avLst/>
          </a:prstGeom>
        </p:spPr>
      </p:pic>
      <p:pic>
        <p:nvPicPr>
          <p:cNvPr id="6" name="Audio 5">
            <a:extLst>
              <a:ext uri="{FF2B5EF4-FFF2-40B4-BE49-F238E27FC236}">
                <a16:creationId xmlns:a16="http://schemas.microsoft.com/office/drawing/2014/main" id="{D215AFA9-E797-647D-FD45-9021A2615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9950452"/>
      </p:ext>
    </p:extLst>
  </p:cSld>
  <p:clrMapOvr>
    <a:masterClrMapping/>
  </p:clrMapOvr>
  <mc:AlternateContent xmlns:mc="http://schemas.openxmlformats.org/markup-compatibility/2006">
    <mc:Choice xmlns:p14="http://schemas.microsoft.com/office/powerpoint/2010/main" Requires="p14">
      <p:transition spd="slow" p14:dur="2000" advTm="73120"/>
    </mc:Choice>
    <mc:Fallback>
      <p:transition spd="slow" advTm="7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946" x="9715500" y="3162300"/>
          <p14:tracePt t="3013" x="9710738" y="3162300"/>
          <p14:tracePt t="3024" x="9710738" y="3171825"/>
          <p14:tracePt t="3035" x="9701213" y="3171825"/>
          <p14:tracePt t="3046" x="9691688" y="3181350"/>
          <p14:tracePt t="3069" x="9686925" y="3181350"/>
          <p14:tracePt t="3102" x="9686925" y="3186113"/>
          <p14:tracePt t="3114" x="9691688" y="3186113"/>
          <p14:tracePt t="3148" x="9686925" y="3186113"/>
          <p14:tracePt t="3160" x="9686925" y="3195638"/>
          <p14:tracePt t="3170" x="9677400" y="3195638"/>
          <p14:tracePt t="3193" x="9667875" y="3195638"/>
          <p14:tracePt t="3204" x="9658350" y="3195638"/>
          <p14:tracePt t="3260" x="9653588" y="3195638"/>
          <p14:tracePt t="3316" x="9644063" y="3195638"/>
          <p14:tracePt t="3327" x="9634538" y="3186113"/>
          <p14:tracePt t="3339" x="9620250" y="3186113"/>
          <p14:tracePt t="3350" x="9596438" y="3181350"/>
          <p14:tracePt t="3361" x="9567863" y="3171825"/>
          <p14:tracePt t="3372" x="9510713" y="3162300"/>
          <p14:tracePt t="3384" x="9405938" y="3152775"/>
          <p14:tracePt t="3395" x="9291638" y="3148013"/>
          <p14:tracePt t="3407" x="9101138" y="3138488"/>
          <p14:tracePt t="3418" x="8924925" y="3138488"/>
          <p14:tracePt t="3429" x="8777288" y="3138488"/>
          <p14:tracePt t="3440" x="8634413" y="3138488"/>
          <p14:tracePt t="3452" x="8472488" y="3148013"/>
          <p14:tracePt t="3463" x="8339138" y="3148013"/>
          <p14:tracePt t="3474" x="8191500" y="3152775"/>
          <p14:tracePt t="3485" x="8039100" y="3162300"/>
          <p14:tracePt t="3496" x="7929563" y="3162300"/>
          <p14:tracePt t="3508" x="7753350" y="3162300"/>
          <p14:tracePt t="3519" x="7610475" y="3171825"/>
          <p14:tracePt t="3530" x="7415213" y="3186113"/>
          <p14:tracePt t="3542" x="7310438" y="3205163"/>
          <p14:tracePt t="3553" x="7200900" y="3219450"/>
          <p14:tracePt t="3564" x="7153275" y="3228975"/>
          <p14:tracePt t="3576" x="7119938" y="3243263"/>
          <p14:tracePt t="3586" x="7105650" y="3243263"/>
          <p14:tracePt t="3598" x="7086600" y="3252788"/>
          <p14:tracePt t="3610" x="7086600" y="3262313"/>
          <p14:tracePt t="3620" x="7077075" y="3267075"/>
          <p14:tracePt t="3631" x="7072313" y="3267075"/>
          <p14:tracePt t="3644" x="7062788" y="3267075"/>
          <p14:tracePt t="3654" x="7062788" y="3276600"/>
          <p14:tracePt t="3733" x="7072313" y="3276600"/>
          <p14:tracePt t="3856" x="7072313" y="3286125"/>
          <p14:tracePt t="3890" x="7077075" y="3286125"/>
          <p14:tracePt t="3902" x="7077075" y="3295650"/>
          <p14:tracePt t="3913" x="7086600" y="3295650"/>
          <p14:tracePt t="3947" x="7086600" y="3300413"/>
          <p14:tracePt t="3969" x="7096125" y="3309938"/>
          <p14:tracePt t="3991" x="7096125" y="3319463"/>
          <p14:tracePt t="4092" x="7096125" y="3324225"/>
          <p14:tracePt t="4104" x="7086600" y="3324225"/>
          <p14:tracePt t="4183" x="7086600" y="3319463"/>
          <p14:tracePt t="16209" x="7086600" y="3309938"/>
          <p14:tracePt t="23803" x="7077075" y="3309938"/>
          <p14:tracePt t="23826" x="7072313" y="3300413"/>
          <p14:tracePt t="23837" x="7062788" y="3300413"/>
          <p14:tracePt t="23848" x="7062788" y="3295650"/>
          <p14:tracePt t="23860" x="7053263" y="3295650"/>
          <p14:tracePt t="23871" x="7053263" y="3286125"/>
          <p14:tracePt t="23882" x="7048500" y="3286125"/>
          <p14:tracePt t="23904" x="7038975" y="3286125"/>
          <p14:tracePt t="27842" x="7048500" y="3286125"/>
          <p14:tracePt t="27921" x="7048500" y="3276600"/>
          <p14:tracePt t="28281" x="7053263" y="3276600"/>
          <p14:tracePt t="28528" x="7053263" y="3286125"/>
          <p14:tracePt t="28607" x="7062788" y="3286125"/>
          <p14:tracePt t="30362" x="7062788" y="3276600"/>
          <p14:tracePt t="30373" x="7053263" y="3276600"/>
          <p14:tracePt t="30385" x="7048500" y="3276600"/>
          <p14:tracePt t="30396" x="7038975" y="3276600"/>
          <p14:tracePt t="30407" x="7029450" y="3276600"/>
          <p14:tracePt t="30420" x="7015163" y="3267075"/>
          <p14:tracePt t="30429" x="6996113" y="3267075"/>
          <p14:tracePt t="30441" x="6991350" y="3267075"/>
          <p14:tracePt t="30453" x="6981825" y="3267075"/>
          <p14:tracePt t="30463" x="6972300" y="3267075"/>
          <p14:tracePt t="30486" x="6962775" y="3267075"/>
          <p14:tracePt t="30520" x="6958013" y="3267075"/>
          <p14:tracePt t="30542" x="6948488" y="3267075"/>
          <p14:tracePt t="30565" x="6938963" y="3262313"/>
          <p14:tracePt t="30587" x="6929438" y="3262313"/>
          <p14:tracePt t="30610" x="6924675" y="3262313"/>
          <p14:tracePt t="30632" x="6915150" y="3262313"/>
          <p14:tracePt t="30677" x="6905625" y="3262313"/>
          <p14:tracePt t="30689" x="6891338" y="3262313"/>
          <p14:tracePt t="30700" x="6858000" y="3262313"/>
          <p14:tracePt t="30711" x="6815138" y="3262313"/>
          <p14:tracePt t="30722" x="6719888" y="3262313"/>
          <p14:tracePt t="30733" x="6619875" y="3243263"/>
          <p14:tracePt t="30745" x="6481763" y="3238500"/>
          <p14:tracePt t="30756" x="6372225" y="3228975"/>
          <p14:tracePt t="30767" x="6196013" y="3219450"/>
          <p14:tracePt t="30778" x="6086475" y="3209925"/>
          <p14:tracePt t="30789" x="5957888" y="3205163"/>
          <p14:tracePt t="30801" x="5848350" y="3205163"/>
          <p14:tracePt t="30812" x="5800725" y="3205163"/>
          <p14:tracePt t="30823" x="5734050" y="3209925"/>
          <p14:tracePt t="30836" x="5700713" y="3209925"/>
          <p14:tracePt t="30846" x="5638800" y="3219450"/>
          <p14:tracePt t="30857" x="5605463" y="3219450"/>
          <p14:tracePt t="30869" x="5553075" y="3228975"/>
          <p14:tracePt t="30880" x="5524500" y="3228975"/>
          <p14:tracePt t="30891" x="5481638" y="3238500"/>
          <p14:tracePt t="30903" x="5457825" y="3243263"/>
          <p14:tracePt t="30913" x="5414963" y="3243263"/>
          <p14:tracePt t="30925" x="5391150" y="3252788"/>
          <p14:tracePt t="30937" x="5343525" y="3252788"/>
          <p14:tracePt t="30947" x="5286375" y="3262313"/>
          <p14:tracePt t="30959" x="5243513" y="3276600"/>
          <p14:tracePt t="30970" x="5200650" y="3286125"/>
          <p14:tracePt t="30981" x="5172075" y="3295650"/>
          <p14:tracePt t="30992" x="5143500" y="3300413"/>
          <p14:tracePt t="31003" x="5119688" y="3309938"/>
          <p14:tracePt t="31015" x="5095875" y="3319463"/>
          <p14:tracePt t="31026" x="5081588" y="3324225"/>
          <p14:tracePt t="31037" x="5062538" y="3333750"/>
          <p14:tracePt t="31049" x="5057775" y="3343275"/>
          <p14:tracePt t="31071" x="5048250" y="3352800"/>
          <p14:tracePt t="31082" x="5048250" y="3357563"/>
          <p14:tracePt t="31093" x="5048250" y="3367088"/>
          <p14:tracePt t="31105" x="5048250" y="3376613"/>
          <p14:tracePt t="31116" x="5057775" y="3386138"/>
          <p14:tracePt t="31127" x="5057775" y="3400425"/>
          <p14:tracePt t="31138" x="5057775" y="3409950"/>
          <p14:tracePt t="31150" x="5057775" y="3414713"/>
          <p14:tracePt t="31161" x="5057775" y="3424238"/>
          <p14:tracePt t="31172" x="5062538" y="3443288"/>
          <p14:tracePt t="31183" x="5062538" y="3471863"/>
          <p14:tracePt t="31194" x="5062538" y="3500438"/>
          <p14:tracePt t="31206" x="5062538" y="3538538"/>
          <p14:tracePt t="31217" x="5057775" y="3581400"/>
          <p14:tracePt t="31228" x="5038725" y="3614738"/>
          <p14:tracePt t="31240" x="5029200" y="3652838"/>
          <p14:tracePt t="31251" x="5024438" y="3686175"/>
          <p14:tracePt t="31262" x="5014913" y="3719513"/>
          <p14:tracePt t="31273" x="5005388" y="3743325"/>
          <p14:tracePt t="31285" x="4995863" y="3776663"/>
          <p14:tracePt t="31296" x="4991100" y="3800475"/>
          <p14:tracePt t="31307" x="4991100" y="3833813"/>
          <p14:tracePt t="31320" x="4981575" y="3867150"/>
          <p14:tracePt t="31330" x="4981575" y="3900488"/>
          <p14:tracePt t="31341" x="4981575" y="3933825"/>
          <p14:tracePt t="31353" x="4991100" y="3967163"/>
          <p14:tracePt t="31364" x="5005388" y="3990975"/>
          <p14:tracePt t="31375" x="5048250" y="4029075"/>
          <p14:tracePt t="31386" x="5129213" y="4071938"/>
          <p14:tracePt t="31397" x="5210175" y="4119563"/>
          <p14:tracePt t="31408" x="5233988" y="4148138"/>
          <p14:tracePt t="31813" x="5229225" y="4148138"/>
          <p14:tracePt t="31825" x="5195888" y="4148138"/>
          <p14:tracePt t="31837" x="5176838" y="4152900"/>
          <p14:tracePt t="31847" x="5162550" y="4152900"/>
          <p14:tracePt t="31870" x="5153025" y="4162425"/>
          <p14:tracePt t="31881" x="5138738" y="4171950"/>
          <p14:tracePt t="31892" x="5129213" y="4171950"/>
          <p14:tracePt t="31903" x="5114925" y="4171950"/>
          <p14:tracePt t="31915" x="5095875" y="4176713"/>
          <p14:tracePt t="31926" x="5081588" y="4176713"/>
          <p14:tracePt t="31937" x="5057775" y="4186238"/>
          <p14:tracePt t="31949" x="5029200" y="4186238"/>
          <p14:tracePt t="31960" x="5024438" y="4186238"/>
          <p14:tracePt t="31971" x="5005388" y="4186238"/>
          <p14:tracePt t="31982" x="4995863" y="4186238"/>
          <p14:tracePt t="32050" x="4995863" y="4195763"/>
          <p14:tracePt t="32072" x="4991100" y="4195763"/>
          <p14:tracePt t="33489" x="4995863" y="4195763"/>
          <p14:tracePt t="33523" x="5005388" y="4205288"/>
          <p14:tracePt t="33714" x="4995863" y="4205288"/>
          <p14:tracePt t="33793" x="4991100" y="4205288"/>
          <p14:tracePt t="33827" x="4981575" y="4205288"/>
          <p14:tracePt t="33850" x="4972050" y="4195763"/>
          <p14:tracePt t="33861" x="4967288" y="4195763"/>
          <p14:tracePt t="33872" x="4957763" y="4195763"/>
          <p14:tracePt t="33883" x="4948238" y="4195763"/>
          <p14:tracePt t="33895" x="4933950" y="4186238"/>
          <p14:tracePt t="33917" x="4924425" y="4186238"/>
          <p14:tracePt t="33929" x="4914900" y="4176713"/>
          <p14:tracePt t="34311" x="4910138" y="4176713"/>
          <p14:tracePt t="34322" x="4900613" y="4186238"/>
          <p14:tracePt t="34333" x="4876800" y="4195763"/>
          <p14:tracePt t="34345" x="4824413" y="4195763"/>
          <p14:tracePt t="34739" x="4833938" y="4205288"/>
          <p14:tracePt t="34840" x="4833938" y="4210050"/>
          <p14:tracePt t="34930" x="4843463" y="4210050"/>
          <p14:tracePt t="34986" x="4843463" y="4205288"/>
          <p14:tracePt t="34997" x="4848225" y="4205288"/>
          <p14:tracePt t="36347" x="4843463" y="4205288"/>
          <p14:tracePt t="36516" x="4833938" y="4205288"/>
          <p14:tracePt t="36651" x="4833938" y="4195763"/>
          <p14:tracePt t="36696" x="4824413" y="4195763"/>
          <p14:tracePt t="36719" x="4824413" y="4186238"/>
          <p14:tracePt t="36775" x="4819650" y="4186238"/>
          <p14:tracePt t="36797" x="4800600" y="4176713"/>
          <p14:tracePt t="36809" x="4791075" y="4176713"/>
          <p14:tracePt t="36820" x="4776788" y="4171950"/>
          <p14:tracePt t="36831" x="4767263" y="4162425"/>
          <p14:tracePt t="36842" x="4762500" y="4162425"/>
          <p14:tracePt t="36855" x="4743450" y="4152900"/>
          <p14:tracePt t="36865" x="4733925" y="4148138"/>
          <p14:tracePt t="36876" x="4729163" y="4148138"/>
          <p14:tracePt t="36888" x="4719638" y="4138613"/>
          <p14:tracePt t="36898" x="4710113" y="4129088"/>
          <p14:tracePt t="36921" x="4695825" y="4114800"/>
          <p14:tracePt t="36932" x="4676775" y="4105275"/>
          <p14:tracePt t="36943" x="4672013" y="4086225"/>
          <p14:tracePt t="36955" x="4643438" y="4081463"/>
          <p14:tracePt t="36966" x="4619625" y="4062413"/>
          <p14:tracePt t="36977" x="4595813" y="4057650"/>
          <p14:tracePt t="36988" x="4562475" y="4038600"/>
          <p14:tracePt t="37000" x="4538663" y="4029075"/>
          <p14:tracePt t="37011" x="4524375" y="4014788"/>
          <p14:tracePt t="37022" x="4505325" y="4005263"/>
          <p14:tracePt t="37033" x="4491038" y="4000500"/>
          <p14:tracePt t="37045" x="4481513" y="3990975"/>
          <p14:tracePt t="37056" x="4467225" y="3981450"/>
          <p14:tracePt t="37067" x="4457700" y="3971925"/>
          <p14:tracePt t="37078" x="4448175" y="3967163"/>
          <p14:tracePt t="37090" x="4433888" y="3957638"/>
          <p14:tracePt t="37101" x="4424363" y="3957638"/>
          <p14:tracePt t="37112" x="4414838" y="3948113"/>
          <p14:tracePt t="37124" x="4410075" y="3933825"/>
          <p14:tracePt t="37135" x="4400550" y="3933825"/>
          <p14:tracePt t="37146" x="4391025" y="3914775"/>
          <p14:tracePt t="37157" x="4381500" y="3910013"/>
          <p14:tracePt t="37169" x="4367213" y="3881438"/>
          <p14:tracePt t="37180" x="4357688" y="3867150"/>
          <p14:tracePt t="37191" x="4352925" y="3852863"/>
          <p14:tracePt t="37202" x="4343400" y="3819525"/>
          <p14:tracePt t="37214" x="4324350" y="3786188"/>
          <p14:tracePt t="37225" x="4324350" y="3762375"/>
          <p14:tracePt t="37236" x="4319588" y="3729038"/>
          <p14:tracePt t="37247" x="4310063" y="3695700"/>
          <p14:tracePt t="37258" x="4310063" y="3662363"/>
          <p14:tracePt t="37270" x="4300538" y="3629025"/>
          <p14:tracePt t="37281" x="4286250" y="3595688"/>
          <p14:tracePt t="37292" x="4276725" y="3562350"/>
          <p14:tracePt t="37304" x="4262438" y="3533775"/>
          <p14:tracePt t="37315" x="4243388" y="3490913"/>
          <p14:tracePt t="37326" x="4229100" y="3467100"/>
          <p14:tracePt t="37338" x="4195763" y="3424238"/>
          <p14:tracePt t="37349" x="4162425" y="3386138"/>
          <p14:tracePt t="37360" x="4129088" y="3352800"/>
          <p14:tracePt t="37372" x="4081463" y="3309938"/>
          <p14:tracePt t="37382" x="4029075" y="3267075"/>
          <p14:tracePt t="37394" x="3990975" y="3238500"/>
          <p14:tracePt t="37405" x="3933825" y="3205163"/>
          <p14:tracePt t="37416" x="3867150" y="3162300"/>
          <p14:tracePt t="37427" x="3819525" y="3138488"/>
          <p14:tracePt t="37438" x="3752850" y="3105150"/>
          <p14:tracePt t="37450" x="3676650" y="3071813"/>
          <p14:tracePt t="37461" x="3638550" y="3057525"/>
          <p14:tracePt t="37472" x="3605213" y="3033713"/>
          <p14:tracePt t="37483" x="3571875" y="3014663"/>
          <p14:tracePt t="37495" x="3548063" y="3005138"/>
          <p14:tracePt t="37506" x="3514725" y="2990850"/>
          <p14:tracePt t="37517" x="3500438" y="2981325"/>
          <p14:tracePt t="37528" x="3471863" y="2967038"/>
          <p14:tracePt t="37540" x="3457575" y="2967038"/>
          <p14:tracePt t="37551" x="3443288" y="2957513"/>
          <p14:tracePt t="37562" x="3424238" y="2957513"/>
          <p14:tracePt t="37573" x="3414713" y="2957513"/>
          <p14:tracePt t="37585" x="3400425" y="2957513"/>
          <p14:tracePt t="37596" x="3390900" y="2957513"/>
          <p14:tracePt t="37607" x="3376613" y="2967038"/>
          <p14:tracePt t="37619" x="3367088" y="2976563"/>
          <p14:tracePt t="37630" x="3352800" y="2976563"/>
          <p14:tracePt t="37641" x="3343275" y="2981325"/>
          <p14:tracePt t="37652" x="3319463" y="2990850"/>
          <p14:tracePt t="37664" x="3309938" y="3000375"/>
          <p14:tracePt t="37675" x="3286125" y="3005138"/>
          <p14:tracePt t="37686" x="3276600" y="3024188"/>
          <p14:tracePt t="37697" x="3267075" y="3033713"/>
          <p14:tracePt t="37708" x="3262313" y="3038475"/>
          <p14:tracePt t="37720" x="3262313" y="3048000"/>
          <p14:tracePt t="37742" x="3262313" y="3062288"/>
          <p14:tracePt t="37755" x="3252788" y="3071813"/>
          <p14:tracePt t="37765" x="3252788" y="3081338"/>
          <p14:tracePt t="37776" x="3252788" y="3090863"/>
          <p14:tracePt t="37788" x="3252788" y="3095625"/>
          <p14:tracePt t="37799" x="3252788" y="3114675"/>
          <p14:tracePt t="37810" x="3252788" y="3119438"/>
          <p14:tracePt t="37822" x="3252788" y="3128963"/>
          <p14:tracePt t="37832" x="3252788" y="3138488"/>
          <p14:tracePt t="37844" x="3252788" y="3152775"/>
          <p14:tracePt t="37855" x="3252788" y="3162300"/>
          <p14:tracePt t="37866" x="3252788" y="3171825"/>
          <p14:tracePt t="37877" x="3252788" y="3181350"/>
          <p14:tracePt t="37888" x="3252788" y="3186113"/>
          <p14:tracePt t="37900" x="3262313" y="3195638"/>
          <p14:tracePt t="37911" x="3276600" y="3205163"/>
          <p14:tracePt t="37923" x="3286125" y="3209925"/>
          <p14:tracePt t="37945" x="3295650" y="3209925"/>
          <p14:tracePt t="37956" x="3300413" y="3219450"/>
          <p14:tracePt t="37967" x="3319463" y="3228975"/>
          <p14:tracePt t="37979" x="3333750" y="3228975"/>
          <p14:tracePt t="37990" x="3357563" y="3238500"/>
          <p14:tracePt t="38001" x="3409950" y="3238500"/>
          <p14:tracePt t="38012" x="3457575" y="3243263"/>
          <p14:tracePt t="38024" x="3500438" y="3243263"/>
          <p14:tracePt t="38035" x="3524250" y="3243263"/>
          <p14:tracePt t="38046" x="3538538" y="3243263"/>
          <p14:tracePt t="38058" x="3548063" y="3243263"/>
          <p14:tracePt t="38080" x="3557588" y="3238500"/>
          <p14:tracePt t="38091" x="3562350" y="3228975"/>
          <p14:tracePt t="38102" x="3581400" y="3219450"/>
          <p14:tracePt t="38114" x="3614738" y="3195638"/>
          <p14:tracePt t="38125" x="3638550" y="3186113"/>
          <p14:tracePt t="38136" x="3652838" y="3171825"/>
          <p14:tracePt t="38147" x="3671888" y="3152775"/>
          <p14:tracePt t="38158" x="3686175" y="3148013"/>
          <p14:tracePt t="38170" x="3695700" y="3128963"/>
          <p14:tracePt t="38181" x="3695700" y="3119438"/>
          <p14:tracePt t="38192" x="3705225" y="3114675"/>
          <p14:tracePt t="38205" x="3705225" y="3105150"/>
          <p14:tracePt t="38215" x="3705225" y="3095625"/>
          <p14:tracePt t="38226" x="3705225" y="3090863"/>
          <p14:tracePt t="38238" x="3709988" y="3081338"/>
          <p14:tracePt t="38249" x="3709988" y="3062288"/>
          <p14:tracePt t="38260" x="3709988" y="3057525"/>
          <p14:tracePt t="38272" x="3709988" y="3048000"/>
          <p14:tracePt t="38282" x="3709988" y="3038475"/>
          <p14:tracePt t="38293" x="3705225" y="3038475"/>
          <p14:tracePt t="38305" x="3705225" y="3033713"/>
          <p14:tracePt t="38316" x="3695700" y="3033713"/>
          <p14:tracePt t="38327" x="3686175" y="3024188"/>
          <p14:tracePt t="38339" x="3676650" y="3024188"/>
          <p14:tracePt t="38350" x="3671888" y="3024188"/>
          <p14:tracePt t="38361" x="3662363" y="3024188"/>
          <p14:tracePt t="38372" x="3652838" y="3014663"/>
          <p14:tracePt t="38383" x="3638550" y="3014663"/>
          <p14:tracePt t="38395" x="3614738" y="3014663"/>
          <p14:tracePt t="38406" x="3595688" y="3014663"/>
          <p14:tracePt t="38417" x="3571875" y="3024188"/>
          <p14:tracePt t="38428" x="3557588" y="3024188"/>
          <p14:tracePt t="38440" x="3548063" y="3024188"/>
          <p14:tracePt t="38451" x="3538538" y="3033713"/>
          <p14:tracePt t="38462" x="3524250" y="3033713"/>
          <p14:tracePt t="38474" x="3514725" y="3033713"/>
          <p14:tracePt t="38496" x="3505200" y="3038475"/>
          <p14:tracePt t="38519" x="3500438" y="3038475"/>
          <p14:tracePt t="38530" x="3490913" y="3048000"/>
          <p14:tracePt t="38552" x="3471863" y="3057525"/>
          <p14:tracePt t="38564" x="3467100" y="3062288"/>
          <p14:tracePt t="38575" x="3457575" y="3071813"/>
          <p14:tracePt t="38586" x="3443288" y="3090863"/>
          <p14:tracePt t="38597" x="3433763" y="3095625"/>
          <p14:tracePt t="38609" x="3424238" y="3105150"/>
          <p14:tracePt t="38631" x="3424238" y="3114675"/>
          <p14:tracePt t="38665" x="3424238" y="3119438"/>
          <p14:tracePt t="38676" x="3414713" y="3119438"/>
          <p14:tracePt t="38699" x="3414713" y="3128963"/>
          <p14:tracePt t="38721" x="3414713" y="3138488"/>
          <p14:tracePt t="38744" x="3414713" y="3148013"/>
          <p14:tracePt t="38867" x="3424238" y="3148013"/>
          <p14:tracePt t="38924" x="3433763" y="3148013"/>
          <p14:tracePt t="39002" x="3443288" y="3148013"/>
          <p14:tracePt t="39250" x="3443288" y="3152775"/>
          <p14:tracePt t="41027" x="3448050" y="3152775"/>
          <p14:tracePt t="41534" x="3443288" y="3152775"/>
          <p14:tracePt t="41961" x="3443288" y="3162300"/>
          <p14:tracePt t="44650" x="3443288" y="3171825"/>
          <p14:tracePt t="45887" x="3448050" y="3171825"/>
          <p14:tracePt t="45921" x="3457575" y="3171825"/>
          <p14:tracePt t="47383" x="3448050" y="3171825"/>
          <p14:tracePt t="47395" x="3448050" y="3181350"/>
          <p14:tracePt t="47406" x="3443288" y="3181350"/>
          <p14:tracePt t="47418" x="3424238" y="3205163"/>
          <p14:tracePt t="47429" x="3400425" y="3238500"/>
          <p14:tracePt t="47441" x="3390900" y="3276600"/>
          <p14:tracePt t="47451" x="3367088" y="3324225"/>
          <p14:tracePt t="47463" x="3352800" y="3376613"/>
          <p14:tracePt t="47475" x="3333750" y="3414713"/>
          <p14:tracePt t="47485" x="3319463" y="3467100"/>
          <p14:tracePt t="47497" x="3300413" y="3524250"/>
          <p14:tracePt t="47509" x="3295650" y="3562350"/>
          <p14:tracePt t="47519" x="3276600" y="3619500"/>
          <p14:tracePt t="47530" x="3252788" y="3671888"/>
          <p14:tracePt t="47542" x="3228975" y="3709988"/>
          <p14:tracePt t="47553" x="3195638" y="3776663"/>
          <p14:tracePt t="47564" x="3162300" y="3857625"/>
          <p14:tracePt t="47575" x="3128963" y="3933825"/>
          <p14:tracePt t="47586" x="3081338" y="4048125"/>
          <p14:tracePt t="47598" x="3033713" y="4152900"/>
          <p14:tracePt t="47609" x="3000375" y="4233863"/>
          <p14:tracePt t="47620" x="2957513" y="4324350"/>
          <p14:tracePt t="47631" x="2933700" y="4400550"/>
          <p14:tracePt t="47642" x="2924175" y="4433888"/>
          <p14:tracePt t="47654" x="2914650" y="4471988"/>
          <p14:tracePt t="47665" x="2909888" y="4500563"/>
          <p14:tracePt t="47676" x="2909888" y="4514850"/>
          <p14:tracePt t="47687" x="2909888" y="4524375"/>
          <p14:tracePt t="47699" x="2909888" y="4548188"/>
          <p14:tracePt t="47710" x="2914650" y="4562475"/>
          <p14:tracePt t="47721" x="2914650" y="4572000"/>
          <p14:tracePt t="47732" x="2914650" y="4586288"/>
          <p14:tracePt t="47744" x="2914650" y="4595813"/>
          <p14:tracePt t="47755" x="2924175" y="4595813"/>
          <p14:tracePt t="48126" x="2924175" y="4586288"/>
          <p14:tracePt t="48149" x="2924175" y="4581525"/>
          <p14:tracePt t="48171" x="2924175" y="4572000"/>
          <p14:tracePt t="48194" x="2914650" y="4572000"/>
          <p14:tracePt t="48486" x="2933700" y="4581525"/>
          <p14:tracePt t="48498" x="2943225" y="4581525"/>
          <p14:tracePt t="48509" x="2943225" y="4586288"/>
          <p14:tracePt t="48531" x="2933700" y="4586288"/>
          <p14:tracePt t="48543" x="2924175" y="4586288"/>
          <p14:tracePt t="48565" x="2924175" y="4595813"/>
          <p14:tracePt t="48599" x="2933700" y="4595813"/>
          <p14:tracePt t="48768" x="2943225" y="4595813"/>
          <p14:tracePt t="48779" x="2943225" y="4586288"/>
          <p14:tracePt t="48880" x="2947988" y="4586288"/>
          <p14:tracePt t="48903" x="2957513" y="4586288"/>
          <p14:tracePt t="48914" x="2967038" y="4586288"/>
          <p14:tracePt t="48925" x="2981325" y="4581525"/>
          <p14:tracePt t="48936" x="3000375" y="4581525"/>
          <p14:tracePt t="48948" x="3033713" y="4572000"/>
          <p14:tracePt t="48959" x="3071813" y="4562475"/>
          <p14:tracePt t="48970" x="3128963" y="4557713"/>
          <p14:tracePt t="48981" x="3205163" y="4529138"/>
          <p14:tracePt t="48993" x="3243263" y="4514850"/>
          <p14:tracePt t="49004" x="3300413" y="4491038"/>
          <p14:tracePt t="49015" x="3343275" y="4467225"/>
          <p14:tracePt t="49026" x="3357563" y="4457700"/>
          <p14:tracePt t="49038" x="3367088" y="4438650"/>
          <p14:tracePt t="49049" x="3376613" y="4424363"/>
          <p14:tracePt t="49060" x="3386138" y="4410075"/>
          <p14:tracePt t="49071" x="3390900" y="4391025"/>
          <p14:tracePt t="49083" x="3400425" y="4367213"/>
          <p14:tracePt t="49094" x="3414713" y="4333875"/>
          <p14:tracePt t="49105" x="3424238" y="4286250"/>
          <p14:tracePt t="49117" x="3443288" y="4243388"/>
          <p14:tracePt t="49127" x="3443288" y="4205288"/>
          <p14:tracePt t="49139" x="3448050" y="4152900"/>
          <p14:tracePt t="49150" x="3457575" y="4095750"/>
          <p14:tracePt t="49161" x="3457575" y="4057650"/>
          <p14:tracePt t="49172" x="3457575" y="4005263"/>
          <p14:tracePt t="49184" x="3457575" y="3948113"/>
          <p14:tracePt t="49195" x="3457575" y="3910013"/>
          <p14:tracePt t="49206" x="3457575" y="3852863"/>
          <p14:tracePt t="49217" x="3467100" y="3795713"/>
          <p14:tracePt t="49229" x="3471863" y="3743325"/>
          <p14:tracePt t="49240" x="3471863" y="3686175"/>
          <p14:tracePt t="49251" x="3471863" y="3638550"/>
          <p14:tracePt t="49263" x="3471863" y="3595688"/>
          <p14:tracePt t="49274" x="3471863" y="3557588"/>
          <p14:tracePt t="49285" x="3481388" y="3514725"/>
          <p14:tracePt t="49296" x="3481388" y="3481388"/>
          <p14:tracePt t="49308" x="3481388" y="3443288"/>
          <p14:tracePt t="49319" x="3490913" y="3409950"/>
          <p14:tracePt t="49330" x="3490913" y="3386138"/>
          <p14:tracePt t="49343" x="3490913" y="3352800"/>
          <p14:tracePt t="49353" x="3490913" y="3324225"/>
          <p14:tracePt t="49364" x="3481388" y="3309938"/>
          <p14:tracePt t="49376" x="3481388" y="3286125"/>
          <p14:tracePt t="49386" x="3481388" y="3267075"/>
          <p14:tracePt t="49397" x="3481388" y="3252788"/>
          <p14:tracePt t="49410" x="3481388" y="3228975"/>
          <p14:tracePt t="49420" x="3471863" y="3209925"/>
          <p14:tracePt t="49431" x="3471863" y="3186113"/>
          <p14:tracePt t="49443" x="3467100" y="3162300"/>
          <p14:tracePt t="49454" x="3457575" y="3138488"/>
          <p14:tracePt t="49465" x="3457575" y="3119438"/>
          <p14:tracePt t="49477" x="3448050" y="3105150"/>
          <p14:tracePt t="49488" x="3448050" y="3090863"/>
          <p14:tracePt t="49499" x="3448050" y="3071813"/>
          <p14:tracePt t="49510" x="3448050" y="3057525"/>
          <p14:tracePt t="49521" x="3443288" y="3038475"/>
          <p14:tracePt t="49533" x="3433763" y="3033713"/>
          <p14:tracePt t="49544" x="3433763" y="3024188"/>
          <p14:tracePt t="49555" x="3433763" y="3014663"/>
          <p14:tracePt t="49566" x="3433763" y="3005138"/>
          <p14:tracePt t="49578" x="3433763" y="3000375"/>
          <p14:tracePt t="49589" x="3433763" y="2990850"/>
          <p14:tracePt t="49600" x="3443288" y="2981325"/>
          <p14:tracePt t="49611" x="3443288" y="2976563"/>
          <p14:tracePt t="49623" x="3443288" y="2967038"/>
          <p14:tracePt t="49634" x="3448050" y="2947988"/>
          <p14:tracePt t="49645" x="3448050" y="2943225"/>
          <p14:tracePt t="49656" x="3448050" y="2933700"/>
          <p14:tracePt t="49668" x="3448050" y="2924175"/>
          <p14:tracePt t="49679" x="3448050" y="2914650"/>
          <p14:tracePt t="49701" x="3448050" y="2909888"/>
          <p14:tracePt t="49904" x="3448050" y="2914650"/>
          <p14:tracePt t="55203" x="3448050" y="2924175"/>
          <p14:tracePt t="55698" x="3443288" y="2933700"/>
          <p14:tracePt t="55709" x="3443288" y="2943225"/>
          <p14:tracePt t="55720" x="3433763" y="2947988"/>
          <p14:tracePt t="55732" x="3424238" y="2976563"/>
          <p14:tracePt t="55743" x="3409950" y="2990850"/>
          <p14:tracePt t="55754" x="3400425" y="3005138"/>
          <p14:tracePt t="55765" x="3390900" y="3033713"/>
          <p14:tracePt t="55778" x="3386138" y="3048000"/>
          <p14:tracePt t="55788" x="3386138" y="3062288"/>
          <p14:tracePt t="55799" x="3386138" y="3081338"/>
          <p14:tracePt t="55811" x="3386138" y="3090863"/>
          <p14:tracePt t="55822" x="3386138" y="3105150"/>
          <p14:tracePt t="55833" x="3386138" y="3114675"/>
          <p14:tracePt t="55845" x="3386138" y="3119438"/>
          <p14:tracePt t="55855" x="3386138" y="3128963"/>
          <p14:tracePt t="55878" x="3386138" y="3138488"/>
          <p14:tracePt t="55889" x="3386138" y="3148013"/>
          <p14:tracePt t="55900" x="3386138" y="3152775"/>
          <p14:tracePt t="55923" x="3386138" y="3171825"/>
          <p14:tracePt t="55934" x="3386138" y="3195638"/>
          <p14:tracePt t="55945" x="3386138" y="3209925"/>
          <p14:tracePt t="55956" x="3386138" y="3238500"/>
          <p14:tracePt t="55967" x="3386138" y="3262313"/>
          <p14:tracePt t="55979" x="3376613" y="3276600"/>
          <p14:tracePt t="55990" x="3376613" y="3300413"/>
          <p14:tracePt t="56002" x="3376613" y="3324225"/>
          <p14:tracePt t="56013" x="3367088" y="3343275"/>
          <p14:tracePt t="56024" x="3367088" y="3367088"/>
          <p14:tracePt t="56035" x="3367088" y="3390900"/>
          <p14:tracePt t="56046" x="3357563" y="3424238"/>
          <p14:tracePt t="56058" x="3357563" y="3448050"/>
          <p14:tracePt t="56069" x="3357563" y="3481388"/>
          <p14:tracePt t="56080" x="3352800" y="3514725"/>
          <p14:tracePt t="56091" x="3352800" y="3548063"/>
          <p14:tracePt t="56102" x="3352800" y="3595688"/>
          <p14:tracePt t="56114" x="3352800" y="3652838"/>
          <p14:tracePt t="56125" x="3352800" y="3695700"/>
          <p14:tracePt t="56137" x="3352800" y="3752850"/>
          <p14:tracePt t="56148" x="3343275" y="3810000"/>
          <p14:tracePt t="56159" x="3343275" y="3843338"/>
          <p14:tracePt t="56170" x="3333750" y="3890963"/>
          <p14:tracePt t="56181" x="3333750" y="3933825"/>
          <p14:tracePt t="56193" x="3333750" y="3957638"/>
          <p14:tracePt t="56204" x="3343275" y="3990975"/>
          <p14:tracePt t="56215" x="3343275" y="4029075"/>
          <p14:tracePt t="56226" x="3352800" y="4057650"/>
          <p14:tracePt t="56238" x="3352800" y="4081463"/>
          <p14:tracePt t="56249" x="3357563" y="4095750"/>
          <p14:tracePt t="56261" x="3367088" y="4114800"/>
          <p14:tracePt t="56272" x="3367088" y="4138613"/>
          <p14:tracePt t="56283" x="3386138" y="4152900"/>
          <p14:tracePt t="56295" x="3390900" y="4162425"/>
          <p14:tracePt t="56305" x="3414713" y="4176713"/>
          <p14:tracePt t="56316" x="3433763" y="4195763"/>
          <p14:tracePt t="56328" x="3448050" y="4205288"/>
          <p14:tracePt t="56339" x="3467100" y="4219575"/>
          <p14:tracePt t="56350" x="3481388" y="4233863"/>
          <p14:tracePt t="56361" x="3500438" y="4252913"/>
          <p14:tracePt t="56373" x="3514725" y="4267200"/>
          <p14:tracePt t="56384" x="3548063" y="4295775"/>
          <p14:tracePt t="56395" x="3581400" y="4319588"/>
          <p14:tracePt t="56407" x="3614738" y="4333875"/>
          <p14:tracePt t="56418" x="3652838" y="4357688"/>
          <p14:tracePt t="56429" x="3686175" y="4381500"/>
          <p14:tracePt t="56440" x="3709988" y="4391025"/>
          <p14:tracePt t="56452" x="3743325" y="4414838"/>
          <p14:tracePt t="56463" x="3795713" y="4424363"/>
          <p14:tracePt t="56474" x="3819525" y="4438650"/>
          <p14:tracePt t="56485" x="3843338" y="4448175"/>
          <p14:tracePt t="56496" x="3867150" y="4457700"/>
          <p14:tracePt t="56508" x="3881438" y="4467225"/>
          <p14:tracePt t="56519" x="3910013" y="4471988"/>
          <p14:tracePt t="56531" x="3943350" y="4481513"/>
          <p14:tracePt t="56542" x="3967163" y="4500563"/>
          <p14:tracePt t="56553" x="4005263" y="4514850"/>
          <p14:tracePt t="56564" x="4062413" y="4529138"/>
          <p14:tracePt t="56575" x="4105275" y="4548188"/>
          <p14:tracePt t="56586" x="4171950" y="4572000"/>
          <p14:tracePt t="56598" x="4233863" y="4595813"/>
          <p14:tracePt t="56609" x="4276725" y="4614863"/>
          <p14:tracePt t="56620" x="4333875" y="4638675"/>
          <p14:tracePt t="56631" x="4391025" y="4662488"/>
          <p14:tracePt t="56643" x="4424363" y="4662488"/>
          <p14:tracePt t="56654" x="4471988" y="4676775"/>
          <p14:tracePt t="56666" x="4514850" y="4686300"/>
          <p14:tracePt t="56678" x="4586288" y="4705350"/>
          <p14:tracePt t="56688" x="4638675" y="4719638"/>
          <p14:tracePt t="56699" x="4710113" y="4733925"/>
          <p14:tracePt t="56712" x="4762500" y="4743450"/>
          <p14:tracePt t="56721" x="4819650" y="4762500"/>
          <p14:tracePt t="56733" x="4867275" y="4767263"/>
          <p14:tracePt t="56745" x="4924425" y="4786313"/>
          <p14:tracePt t="56755" x="4967288" y="4791075"/>
          <p14:tracePt t="56766" x="5024438" y="4800600"/>
          <p14:tracePt t="56779" x="5081588" y="4810125"/>
          <p14:tracePt t="56789" x="5119688" y="4819650"/>
          <p14:tracePt t="56801" x="5172075" y="4824413"/>
          <p14:tracePt t="56812" x="5210175" y="4824413"/>
          <p14:tracePt t="56823" x="5286375" y="4833938"/>
          <p14:tracePt t="56834" x="5343525" y="4833938"/>
          <p14:tracePt t="56845" x="5434013" y="4843463"/>
          <p14:tracePt t="56857" x="5505450" y="4848225"/>
          <p14:tracePt t="56879" x="5586413" y="4857750"/>
          <p14:tracePt t="56882" x="5638800" y="4867275"/>
          <p14:tracePt t="56890" x="5719763" y="4867275"/>
          <p14:tracePt t="56901" x="5786438" y="4876800"/>
          <p14:tracePt t="56913" x="5824538" y="4876800"/>
          <p14:tracePt t="56924" x="5881688" y="4881563"/>
          <p14:tracePt t="56935" x="5934075" y="4891088"/>
          <p14:tracePt t="56946" x="5991225" y="4910138"/>
          <p14:tracePt t="56958" x="6048375" y="4914900"/>
          <p14:tracePt t="56969" x="6110288" y="4933950"/>
          <p14:tracePt t="56980" x="6153150" y="4938713"/>
          <p14:tracePt t="56991" x="6229350" y="4957763"/>
          <p14:tracePt t="57003" x="6276975" y="4967288"/>
          <p14:tracePt t="57014" x="6348413" y="4981575"/>
          <p14:tracePt t="57025" x="6405563" y="4995863"/>
          <p14:tracePt t="57036" x="6448425" y="5005388"/>
          <p14:tracePt t="57048" x="6515100" y="5024438"/>
          <p14:tracePt t="57059" x="6553200" y="5038725"/>
          <p14:tracePt t="57070" x="6610350" y="5048250"/>
          <p14:tracePt t="57081" x="6653213" y="5057775"/>
          <p14:tracePt t="57093" x="6719888" y="5072063"/>
          <p14:tracePt t="57104" x="6757988" y="5081588"/>
          <p14:tracePt t="57115" x="6815138" y="5095875"/>
          <p14:tracePt t="57126" x="6872288" y="5114925"/>
          <p14:tracePt t="57138" x="6938963" y="5129213"/>
          <p14:tracePt t="57149" x="6981825" y="5138738"/>
          <p14:tracePt t="57161" x="7029450" y="5153025"/>
          <p14:tracePt t="57172" x="7096125" y="5172075"/>
          <p14:tracePt t="57183" x="7143750" y="5176838"/>
          <p14:tracePt t="57195" x="7200900" y="5176838"/>
          <p14:tracePt t="57205" x="7253288" y="5186363"/>
          <p14:tracePt t="57216" x="7334250" y="5195888"/>
          <p14:tracePt t="57229" x="7391400" y="5200650"/>
          <p14:tracePt t="57239" x="7458075" y="5210175"/>
          <p14:tracePt t="57250" x="7505700" y="5219700"/>
          <p14:tracePt t="57262" x="7562850" y="5219700"/>
          <p14:tracePt t="57273" x="7605713" y="5219700"/>
          <p14:tracePt t="57284" x="7667625" y="5229225"/>
          <p14:tracePt t="57295" x="7720013" y="5229225"/>
          <p14:tracePt t="57306" x="7800975" y="5229225"/>
          <p14:tracePt t="57318" x="7872413" y="5229225"/>
          <p14:tracePt t="57329" x="7924800" y="5229225"/>
          <p14:tracePt t="57340" x="7981950" y="5229225"/>
          <p14:tracePt t="57351" x="8015288" y="5229225"/>
          <p14:tracePt t="57363" x="8072438" y="5233988"/>
          <p14:tracePt t="57374" x="8110538" y="5233988"/>
          <p14:tracePt t="57385" x="8167688" y="5233988"/>
          <p14:tracePt t="57397" x="8201025" y="5233988"/>
          <p14:tracePt t="57408" x="8248650" y="5233988"/>
          <p14:tracePt t="57419" x="8281988" y="5233988"/>
          <p14:tracePt t="57430" x="8324850" y="5233988"/>
          <p14:tracePt t="57441" x="8367713" y="5233988"/>
          <p14:tracePt t="57453" x="8391525" y="5233988"/>
          <p14:tracePt t="57464" x="8439150" y="5233988"/>
          <p14:tracePt t="57475" x="8472488" y="5233988"/>
          <p14:tracePt t="57486" x="8539163" y="5233988"/>
          <p14:tracePt t="57498" x="8586788" y="5233988"/>
          <p14:tracePt t="57509" x="8677275" y="5233988"/>
          <p14:tracePt t="57520" x="8734425" y="5229225"/>
          <p14:tracePt t="57531" x="8805863" y="5229225"/>
          <p14:tracePt t="57543" x="8858250" y="5229225"/>
          <p14:tracePt t="57554" x="8915400" y="5229225"/>
          <p14:tracePt t="57565" x="8953500" y="5229225"/>
          <p14:tracePt t="57578" x="9005888" y="5229225"/>
          <p14:tracePt t="57588" x="9043988" y="5229225"/>
          <p14:tracePt t="57599" x="9063038" y="5229225"/>
          <p14:tracePt t="57611" x="9086850" y="5229225"/>
          <p14:tracePt t="57622" x="9096375" y="5229225"/>
          <p14:tracePt t="57633" x="9101138" y="5229225"/>
          <p14:tracePt t="57645" x="9101138" y="5219700"/>
          <p14:tracePt t="57666" x="9110663" y="5219700"/>
          <p14:tracePt t="57700" x="9110663" y="5210175"/>
          <p14:tracePt t="57712" x="9120188" y="5210175"/>
          <p14:tracePt t="57734" x="9129713" y="5210175"/>
          <p14:tracePt t="57745" x="9129713" y="5200650"/>
          <p14:tracePt t="57757" x="9134475" y="5200650"/>
          <p14:tracePt t="57768" x="9153525" y="5195888"/>
          <p14:tracePt t="57779" x="9186863" y="5186363"/>
          <p14:tracePt t="57790" x="9210675" y="5186363"/>
          <p14:tracePt t="57802" x="9248775" y="5176838"/>
          <p14:tracePt t="57813" x="9282113" y="5172075"/>
          <p14:tracePt t="57824" x="9301163" y="5162550"/>
          <p14:tracePt t="57835" x="9305925" y="5153025"/>
          <p14:tracePt t="57847" x="9315450" y="5153025"/>
          <p14:tracePt t="57858" x="9315450" y="5143500"/>
          <p14:tracePt t="58049" x="9305925" y="5143500"/>
          <p14:tracePt t="58062" x="9291638" y="5143500"/>
          <p14:tracePt t="58072" x="9277350" y="5143500"/>
          <p14:tracePt t="58083" x="9244013" y="5143500"/>
          <p14:tracePt t="58095" x="9129713" y="5143500"/>
          <p14:tracePt t="58106" x="8996363" y="5143500"/>
          <p14:tracePt t="58116" x="8782050" y="5138738"/>
          <p14:tracePt t="58129" x="8643938" y="5138738"/>
          <p14:tracePt t="58274" x="8620125" y="5153025"/>
          <p14:tracePt t="58286" x="8572500" y="5143500"/>
          <p14:tracePt t="58297" x="8439150" y="5138738"/>
          <p14:tracePt t="58308" x="8324850" y="5129213"/>
          <p14:tracePt t="58319" x="8134350" y="5105400"/>
          <p14:tracePt t="58330" x="7996238" y="5081588"/>
          <p14:tracePt t="58342" x="7767638" y="5062538"/>
          <p14:tracePt t="58353" x="7634288" y="5057775"/>
          <p14:tracePt t="58364" x="7448550" y="5038725"/>
          <p14:tracePt t="58375" x="7324725" y="5029200"/>
          <p14:tracePt t="58386" x="7129463" y="5024438"/>
          <p14:tracePt t="58398" x="6905625" y="5014913"/>
          <p14:tracePt t="58409" x="6767513" y="5005388"/>
          <p14:tracePt t="58420" x="6562725" y="5005388"/>
          <p14:tracePt t="58431" x="6457950" y="4991100"/>
          <p14:tracePt t="58443" x="6324600" y="4981575"/>
          <p14:tracePt t="58454" x="6234113" y="4981575"/>
          <p14:tracePt t="58465" x="6086475" y="4972050"/>
          <p14:tracePt t="58476" x="5972175" y="4967288"/>
          <p14:tracePt t="58488" x="5800725" y="4948238"/>
          <p14:tracePt t="58499" x="5686425" y="4924425"/>
          <p14:tracePt t="58511" x="5529263" y="4910138"/>
          <p14:tracePt t="58522" x="5414963" y="4900613"/>
          <p14:tracePt t="58533" x="5243513" y="4876800"/>
          <p14:tracePt t="58545" x="5114925" y="4843463"/>
          <p14:tracePt t="58555" x="4933950" y="4819650"/>
          <p14:tracePt t="58567" x="4752975" y="4776788"/>
          <p14:tracePt t="58579" x="4619625" y="4743450"/>
          <p14:tracePt t="58589" x="4410075" y="4705350"/>
          <p14:tracePt t="58600" x="4276725" y="4672013"/>
          <p14:tracePt t="58612" x="4148138" y="4638675"/>
          <p14:tracePt t="58623" x="4071938" y="4605338"/>
          <p14:tracePt t="58634" x="3990975" y="4581525"/>
          <p14:tracePt t="58645" x="3943350" y="4562475"/>
          <p14:tracePt t="58656" x="3881438" y="4538663"/>
          <p14:tracePt t="58668" x="3852863" y="4529138"/>
          <p14:tracePt t="58679" x="3824288" y="4524375"/>
          <p14:tracePt t="58690" x="3800475" y="4514850"/>
          <p14:tracePt t="58803" x="3810000" y="4514850"/>
          <p14:tracePt t="58814" x="3819525" y="4514850"/>
          <p14:tracePt t="58825" x="3833813" y="4514850"/>
          <p14:tracePt t="58836" x="3867150" y="4524375"/>
          <p14:tracePt t="58848" x="3890963" y="4524375"/>
          <p14:tracePt t="58859" x="3910013" y="4524375"/>
          <p14:tracePt t="58870" x="3933825" y="4524375"/>
          <p14:tracePt t="58881" x="3967163" y="4524375"/>
          <p14:tracePt t="58893" x="4000500" y="4524375"/>
          <p14:tracePt t="58904" x="4038600" y="4529138"/>
          <p14:tracePt t="58915" x="4114800" y="4538663"/>
          <p14:tracePt t="58927" x="4195763" y="4548188"/>
          <p14:tracePt t="58938" x="4262438" y="4557713"/>
          <p14:tracePt t="58949" x="4333875" y="4562475"/>
          <p14:tracePt t="58961" x="4391025" y="4572000"/>
          <p14:tracePt t="58971" x="4433888" y="4572000"/>
          <p14:tracePt t="58983" x="4481513" y="4581525"/>
          <p14:tracePt t="58995" x="4538663" y="4581525"/>
          <p14:tracePt t="59005" x="4572000" y="4581525"/>
          <p14:tracePt t="59017" x="4619625" y="4581525"/>
          <p14:tracePt t="59029" x="4652963" y="4572000"/>
          <p14:tracePt t="59039" x="4676775" y="4562475"/>
          <p14:tracePt t="59050" x="4710113" y="4557713"/>
          <p14:tracePt t="59062" x="4743450" y="4538663"/>
          <p14:tracePt t="59073" x="4767263" y="4529138"/>
          <p14:tracePt t="59084" x="4800600" y="4514850"/>
          <p14:tracePt t="59095" x="4833938" y="4500563"/>
          <p14:tracePt t="59106" x="4857750" y="4481513"/>
          <p14:tracePt t="59118" x="4900613" y="4467225"/>
          <p14:tracePt t="59130" x="4933950" y="4438650"/>
          <p14:tracePt t="59140" x="4957763" y="4424363"/>
          <p14:tracePt t="59152" x="4981575" y="4410075"/>
          <p14:tracePt t="59163" x="5005388" y="4391025"/>
          <p14:tracePt t="59174" x="5029200" y="4376738"/>
          <p14:tracePt t="59185" x="5072063" y="4343400"/>
          <p14:tracePt t="59196" x="5129213" y="4319588"/>
          <p14:tracePt t="59208" x="5162550" y="4300538"/>
          <p14:tracePt t="59219" x="5195888" y="4276725"/>
          <p14:tracePt t="59230" x="5233988" y="4252913"/>
          <p14:tracePt t="59242" x="5267325" y="4229100"/>
          <p14:tracePt t="59253" x="5300663" y="4205288"/>
          <p14:tracePt t="59264" x="5334000" y="4176713"/>
          <p14:tracePt t="59275" x="5367338" y="4162425"/>
          <p14:tracePt t="59287" x="5400675" y="4138613"/>
          <p14:tracePt t="59298" x="5434013" y="4114800"/>
          <p14:tracePt t="59309" x="5457825" y="4086225"/>
          <p14:tracePt t="59320" x="5495925" y="4062413"/>
          <p14:tracePt t="59332" x="5529263" y="4029075"/>
          <p14:tracePt t="59343" x="5553075" y="4014788"/>
          <p14:tracePt t="59354" x="5586413" y="3981450"/>
          <p14:tracePt t="59365" x="5629275" y="3957638"/>
          <p14:tracePt t="59377" x="5672138" y="3933825"/>
          <p14:tracePt t="59388" x="5700713" y="3910013"/>
          <p14:tracePt t="59399" x="5757863" y="3876675"/>
          <p14:tracePt t="59410" x="5810250" y="3843338"/>
          <p14:tracePt t="59422" x="5843588" y="3819525"/>
          <p14:tracePt t="59433" x="5876925" y="3786188"/>
          <p14:tracePt t="59444" x="5924550" y="3752850"/>
          <p14:tracePt t="59455" x="5957888" y="3719513"/>
          <p14:tracePt t="59466" x="6015038" y="3676650"/>
          <p14:tracePt t="59479" x="6062663" y="3648075"/>
          <p14:tracePt t="59489" x="6086475" y="3614738"/>
          <p14:tracePt t="59500" x="6129338" y="3571875"/>
          <p14:tracePt t="59513" x="6167438" y="3538538"/>
          <p14:tracePt t="59523" x="6200775" y="3505200"/>
          <p14:tracePt t="59534" x="6257925" y="3471863"/>
          <p14:tracePt t="59546" x="6291263" y="3443288"/>
          <p14:tracePt t="59556" x="6334125" y="3409950"/>
          <p14:tracePt t="59568" x="6400800" y="3376613"/>
          <p14:tracePt t="59580" x="6434138" y="3357563"/>
          <p14:tracePt t="59590" x="6505575" y="3324225"/>
          <p14:tracePt t="59602" x="6581775" y="3295650"/>
          <p14:tracePt t="59613" x="6629400" y="3267075"/>
          <p14:tracePt t="59624" x="6686550" y="3243263"/>
          <p14:tracePt t="59635" x="6719888" y="3238500"/>
          <p14:tracePt t="59647" x="6757988" y="3219450"/>
          <p14:tracePt t="59658" x="6786563" y="3209925"/>
          <p14:tracePt t="59669" x="6815138" y="3195638"/>
          <p14:tracePt t="59681" x="6848475" y="3186113"/>
          <p14:tracePt t="59692" x="6900863" y="3171825"/>
          <p14:tracePt t="59703" x="6929438" y="3162300"/>
          <p14:tracePt t="59714" x="6991350" y="3148013"/>
          <p14:tracePt t="59725" x="7019925" y="3138488"/>
          <p14:tracePt t="59737" x="7072313" y="3114675"/>
          <p14:tracePt t="59748" x="7119938" y="3105150"/>
          <p14:tracePt t="59759" x="7143750" y="3090863"/>
          <p14:tracePt t="59771" x="7186613" y="3071813"/>
          <p14:tracePt t="59782" x="7210425" y="3062288"/>
          <p14:tracePt t="59793" x="7243763" y="3048000"/>
          <p14:tracePt t="59804" x="7267575" y="3033713"/>
          <p14:tracePt t="59815" x="7300913" y="3014663"/>
          <p14:tracePt t="59827" x="7324725" y="3005138"/>
          <p14:tracePt t="59838" x="7372350" y="2981325"/>
          <p14:tracePt t="59849" x="7405688" y="2967038"/>
          <p14:tracePt t="59860" x="7462838" y="2947988"/>
          <p14:tracePt t="59872" x="7505700" y="2933700"/>
          <p14:tracePt t="59883" x="7562850" y="2914650"/>
          <p14:tracePt t="59894" x="7629525" y="2900363"/>
          <p14:tracePt t="59905" x="7667625" y="2890838"/>
          <p14:tracePt t="59916" x="7724775" y="2886075"/>
          <p14:tracePt t="59929" x="7777163" y="2876550"/>
          <p14:tracePt t="59939" x="7834313" y="2867025"/>
          <p14:tracePt t="59950" x="7872413" y="2857500"/>
          <p14:tracePt t="59962" x="7939088" y="2852738"/>
          <p14:tracePt t="59973" x="7986713" y="2843213"/>
          <p14:tracePt t="59984" x="8062913" y="2833688"/>
          <p14:tracePt t="59996" x="8110538" y="2828925"/>
          <p14:tracePt t="60007" x="8201025" y="2819400"/>
          <p14:tracePt t="60018" x="8281988" y="2809875"/>
          <p14:tracePt t="60030" x="8339138" y="2809875"/>
          <p14:tracePt t="60040" x="8424863" y="2809875"/>
          <p14:tracePt t="60052" x="8472488" y="2809875"/>
          <p14:tracePt t="60063" x="8539163" y="2800350"/>
          <p14:tracePt t="60074" x="8577263" y="2800350"/>
          <p14:tracePt t="60085" x="8620125" y="2795588"/>
          <p14:tracePt t="60096" x="8653463" y="2795588"/>
          <p14:tracePt t="60108" x="8686800" y="2795588"/>
          <p14:tracePt t="60119" x="8724900" y="2795588"/>
          <p14:tracePt t="60130" x="8782050" y="2795588"/>
          <p14:tracePt t="60142" x="8834438" y="2795588"/>
          <p14:tracePt t="60153" x="8891588" y="2795588"/>
          <p14:tracePt t="60164" x="8924925" y="2795588"/>
          <p14:tracePt t="60175" x="8939213" y="2795588"/>
          <p14:tracePt t="60412" x="8929688" y="2795588"/>
          <p14:tracePt t="60434" x="8924925" y="2800350"/>
          <p14:tracePt t="60446" x="8915400" y="2800350"/>
          <p14:tracePt t="60457" x="8891588" y="2809875"/>
          <p14:tracePt t="60468" x="8867775" y="2819400"/>
          <p14:tracePt t="60480" x="8848725" y="2828925"/>
          <p14:tracePt t="60490" x="8801100" y="2843213"/>
          <p14:tracePt t="60501" x="8777288" y="2843213"/>
          <p14:tracePt t="60873" x="8777288" y="2852738"/>
          <p14:tracePt t="60963" x="8782050" y="2852738"/>
          <p14:tracePt t="60997" x="8777288" y="2843213"/>
          <p14:tracePt t="61188" x="8767763" y="2843213"/>
          <p14:tracePt t="61211" x="8767763" y="2852738"/>
          <p14:tracePt t="62099" x="8758238" y="2852738"/>
          <p14:tracePt t="62830" x="8748713" y="2852738"/>
          <p14:tracePt t="62909" x="8748713" y="2857500"/>
          <p14:tracePt t="62977" x="8743950" y="2857500"/>
          <p14:tracePt t="63314" x="8734425" y="2857500"/>
          <p14:tracePt t="64327" x="8734425" y="2867025"/>
          <p14:tracePt t="64338" x="8724900" y="2867025"/>
          <p14:tracePt t="65260" x="8734425" y="28670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031AD5F-5D1E-95AE-4880-F92279CB05B3}"/>
              </a:ext>
            </a:extLst>
          </p:cNvPr>
          <p:cNvPicPr>
            <a:picLocks noChangeAspect="1"/>
          </p:cNvPicPr>
          <p:nvPr/>
        </p:nvPicPr>
        <p:blipFill>
          <a:blip r:embed="rId4"/>
          <a:stretch>
            <a:fillRect/>
          </a:stretch>
        </p:blipFill>
        <p:spPr>
          <a:xfrm>
            <a:off x="1939317" y="0"/>
            <a:ext cx="7772400" cy="2836454"/>
          </a:xfrm>
          <a:prstGeom prst="rect">
            <a:avLst/>
          </a:prstGeom>
        </p:spPr>
      </p:pic>
      <p:pic>
        <p:nvPicPr>
          <p:cNvPr id="5" name="Picture 4">
            <a:extLst>
              <a:ext uri="{FF2B5EF4-FFF2-40B4-BE49-F238E27FC236}">
                <a16:creationId xmlns:a16="http://schemas.microsoft.com/office/drawing/2014/main" id="{4B4E6C80-4DBD-5F61-67AD-D1D7CD0616AC}"/>
              </a:ext>
            </a:extLst>
          </p:cNvPr>
          <p:cNvPicPr>
            <a:picLocks noChangeAspect="1"/>
          </p:cNvPicPr>
          <p:nvPr/>
        </p:nvPicPr>
        <p:blipFill>
          <a:blip r:embed="rId5"/>
          <a:stretch>
            <a:fillRect/>
          </a:stretch>
        </p:blipFill>
        <p:spPr>
          <a:xfrm>
            <a:off x="8312493" y="6496050"/>
            <a:ext cx="3771900" cy="266700"/>
          </a:xfrm>
          <a:prstGeom prst="rect">
            <a:avLst/>
          </a:prstGeom>
        </p:spPr>
      </p:pic>
      <p:pic>
        <p:nvPicPr>
          <p:cNvPr id="7" name="Picture 6" descr="A diagram of a medical procedure&#10;&#10;Description automatically generated">
            <a:extLst>
              <a:ext uri="{FF2B5EF4-FFF2-40B4-BE49-F238E27FC236}">
                <a16:creationId xmlns:a16="http://schemas.microsoft.com/office/drawing/2014/main" id="{DC4A5B46-20DE-62C7-5955-5DCC90AA2527}"/>
              </a:ext>
            </a:extLst>
          </p:cNvPr>
          <p:cNvPicPr>
            <a:picLocks noChangeAspect="1"/>
          </p:cNvPicPr>
          <p:nvPr/>
        </p:nvPicPr>
        <p:blipFill>
          <a:blip r:embed="rId6"/>
          <a:stretch>
            <a:fillRect/>
          </a:stretch>
        </p:blipFill>
        <p:spPr>
          <a:xfrm>
            <a:off x="1125412" y="2969682"/>
            <a:ext cx="2751945" cy="3099611"/>
          </a:xfrm>
          <a:prstGeom prst="rect">
            <a:avLst/>
          </a:prstGeom>
        </p:spPr>
      </p:pic>
      <p:pic>
        <p:nvPicPr>
          <p:cNvPr id="9" name="Picture 8" descr="A graph showing the growth of a number of individuals&#10;&#10;Description automatically generated">
            <a:extLst>
              <a:ext uri="{FF2B5EF4-FFF2-40B4-BE49-F238E27FC236}">
                <a16:creationId xmlns:a16="http://schemas.microsoft.com/office/drawing/2014/main" id="{F82B4491-492F-C7DE-B39D-FEB68A4117B4}"/>
              </a:ext>
            </a:extLst>
          </p:cNvPr>
          <p:cNvPicPr>
            <a:picLocks noChangeAspect="1"/>
          </p:cNvPicPr>
          <p:nvPr/>
        </p:nvPicPr>
        <p:blipFill>
          <a:blip r:embed="rId7"/>
          <a:stretch>
            <a:fillRect/>
          </a:stretch>
        </p:blipFill>
        <p:spPr>
          <a:xfrm>
            <a:off x="5083089" y="2969682"/>
            <a:ext cx="4607526" cy="3393139"/>
          </a:xfrm>
          <a:prstGeom prst="rect">
            <a:avLst/>
          </a:prstGeom>
        </p:spPr>
      </p:pic>
      <p:pic>
        <p:nvPicPr>
          <p:cNvPr id="6" name="Audio 5">
            <a:extLst>
              <a:ext uri="{FF2B5EF4-FFF2-40B4-BE49-F238E27FC236}">
                <a16:creationId xmlns:a16="http://schemas.microsoft.com/office/drawing/2014/main" id="{B35DBFCD-D313-9DC1-C72B-C3D0012005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51415277"/>
      </p:ext>
    </p:extLst>
  </p:cSld>
  <p:clrMapOvr>
    <a:masterClrMapping/>
  </p:clrMapOvr>
  <mc:AlternateContent xmlns:mc="http://schemas.openxmlformats.org/markup-compatibility/2006">
    <mc:Choice xmlns:p14="http://schemas.microsoft.com/office/powerpoint/2010/main" Requires="p14">
      <p:transition spd="slow" p14:dur="2000" advTm="59349"/>
    </mc:Choice>
    <mc:Fallback>
      <p:transition spd="slow" advTm="5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267" x="8724900" y="2857500"/>
          <p14:tracePt t="2279" x="8724900" y="2852738"/>
          <p14:tracePt t="2301" x="8724900" y="2843213"/>
          <p14:tracePt t="2312" x="8720138" y="2833688"/>
          <p14:tracePt t="2323" x="8720138" y="2828925"/>
          <p14:tracePt t="2335" x="8710613" y="2819400"/>
          <p14:tracePt t="2346" x="8710613" y="2800350"/>
          <p14:tracePt t="2358" x="8701088" y="2786063"/>
          <p14:tracePt t="2368" x="8686800" y="2771775"/>
          <p14:tracePt t="2391" x="8677275" y="2762250"/>
          <p14:tracePt t="2394" x="8667750" y="2743200"/>
          <p14:tracePt t="2402" x="8658225" y="2728913"/>
          <p14:tracePt t="2413" x="8643938" y="2705100"/>
          <p14:tracePt t="2425" x="8629650" y="2686050"/>
          <p14:tracePt t="2436" x="8601075" y="2662238"/>
          <p14:tracePt t="2447" x="8562975" y="2638425"/>
          <p14:tracePt t="2458" x="8539163" y="2614613"/>
          <p14:tracePt t="2470" x="8496300" y="2571750"/>
          <p14:tracePt t="2481" x="8453438" y="2538413"/>
          <p14:tracePt t="2492" x="8415338" y="2505075"/>
          <p14:tracePt t="2504" x="8382000" y="2481263"/>
          <p14:tracePt t="2516" x="8334375" y="2443163"/>
          <p14:tracePt t="2526" x="8301038" y="2419350"/>
          <p14:tracePt t="2537" x="8243888" y="2386013"/>
          <p14:tracePt t="2550" x="8210550" y="2352675"/>
          <p14:tracePt t="2560" x="8153400" y="2309813"/>
          <p14:tracePt t="2571" x="8105775" y="2276475"/>
          <p14:tracePt t="2583" x="8062913" y="2243138"/>
          <p14:tracePt t="2594" x="8005763" y="2195513"/>
          <p14:tracePt t="2605" x="7962900" y="2171700"/>
          <p14:tracePt t="2617" x="7891463" y="2124075"/>
          <p14:tracePt t="2627" x="7848600" y="2095500"/>
          <p14:tracePt t="2638" x="7767638" y="2047875"/>
          <p14:tracePt t="2650" x="7724775" y="2014538"/>
          <p14:tracePt t="2661" x="7677150" y="1981200"/>
          <p14:tracePt t="2673" x="7634288" y="1957388"/>
          <p14:tracePt t="2684" x="7610475" y="1943100"/>
          <p14:tracePt t="2695" x="7577138" y="1924050"/>
          <p14:tracePt t="2706" x="7553325" y="1919288"/>
          <p14:tracePt t="2718" x="7519988" y="1900238"/>
          <p14:tracePt t="2729" x="7486650" y="1885950"/>
          <p14:tracePt t="2740" x="7458075" y="1876425"/>
          <p14:tracePt t="2751" x="7429500" y="1866900"/>
          <p14:tracePt t="2762" x="7400925" y="1862138"/>
          <p14:tracePt t="2773" x="7372350" y="1862138"/>
          <p14:tracePt t="2785" x="7358063" y="1862138"/>
          <p14:tracePt t="2796" x="7343775" y="1862138"/>
          <p14:tracePt t="2807" x="7334250" y="1862138"/>
          <p14:tracePt t="2819" x="7324725" y="1862138"/>
          <p14:tracePt t="2830" x="7315200" y="1866900"/>
          <p14:tracePt t="2841" x="7310438" y="1876425"/>
          <p14:tracePt t="2852" x="7300913" y="1885950"/>
          <p14:tracePt t="2864" x="7291388" y="1900238"/>
          <p14:tracePt t="2875" x="7281863" y="1919288"/>
          <p14:tracePt t="2886" x="7277100" y="1924050"/>
          <p14:tracePt t="2897" x="7277100" y="1933575"/>
          <p14:tracePt t="2908" x="7267575" y="1933575"/>
          <p14:tracePt t="2920" x="7267575" y="1943100"/>
          <p14:tracePt t="2942" x="7258050" y="1947863"/>
          <p14:tracePt t="2954" x="7243763" y="1957388"/>
          <p14:tracePt t="2966" x="7224713" y="1966913"/>
          <p14:tracePt t="2976" x="7196138" y="1981200"/>
          <p14:tracePt t="2987" x="7162800" y="2000250"/>
          <p14:tracePt t="3000" x="7143750" y="2014538"/>
          <p14:tracePt t="3010" x="7129463" y="2024063"/>
          <p14:tracePt t="3021" x="7110413" y="2033588"/>
          <p14:tracePt t="3033" x="7105650" y="2038350"/>
          <p14:tracePt t="3044" x="7086600" y="2047875"/>
          <p14:tracePt t="3055" x="7048500" y="2066925"/>
          <p14:tracePt t="3066" x="6991350" y="2071688"/>
          <p14:tracePt t="3077" x="6924675" y="2081213"/>
          <p14:tracePt t="3437" x="6929438" y="2081213"/>
          <p14:tracePt t="3450" x="6938963" y="2081213"/>
          <p14:tracePt t="3459" x="6929438" y="2081213"/>
          <p14:tracePt t="3482" x="6924675" y="2081213"/>
          <p14:tracePt t="3493" x="6924675" y="2071688"/>
          <p14:tracePt t="3505" x="6924675" y="2081213"/>
          <p14:tracePt t="3539" x="6929438" y="2081213"/>
          <p14:tracePt t="3550" x="6929438" y="2071688"/>
          <p14:tracePt t="3572" x="6924675" y="2071688"/>
          <p14:tracePt t="3595" x="6915150" y="2071688"/>
          <p14:tracePt t="3684" x="6905625" y="2071688"/>
          <p14:tracePt t="5125" x="6900863" y="2071688"/>
          <p14:tracePt t="5192" x="6891338" y="2071688"/>
          <p14:tracePt t="5361" x="6881813" y="2071688"/>
          <p14:tracePt t="6711" x="6872288" y="2071688"/>
          <p14:tracePt t="6756" x="6867525" y="2071688"/>
          <p14:tracePt t="6768" x="6858000" y="2071688"/>
          <p14:tracePt t="6790" x="6848475" y="2071688"/>
          <p14:tracePt t="6801" x="6834188" y="2071688"/>
          <p14:tracePt t="6813" x="6824663" y="2071688"/>
          <p14:tracePt t="6824" x="6815138" y="2071688"/>
          <p14:tracePt t="6835" x="6800850" y="2071688"/>
          <p14:tracePt t="6846" x="6791325" y="2071688"/>
          <p14:tracePt t="6858" x="6777038" y="2071688"/>
          <p14:tracePt t="6869" x="6757988" y="2071688"/>
          <p14:tracePt t="6880" x="6753225" y="2071688"/>
          <p14:tracePt t="6891" x="6734175" y="2081213"/>
          <p14:tracePt t="6902" x="6710363" y="2081213"/>
          <p14:tracePt t="6914" x="6700838" y="2081213"/>
          <p14:tracePt t="6925" x="6677025" y="2081213"/>
          <p14:tracePt t="6936" x="6662738" y="2090738"/>
          <p14:tracePt t="6947" x="6653213" y="2090738"/>
          <p14:tracePt t="6958" x="6643688" y="2090738"/>
          <p14:tracePt t="9063" x="6638925" y="2090738"/>
          <p14:tracePt t="9096" x="6629400" y="2081213"/>
          <p14:tracePt t="9119" x="6619875" y="2081213"/>
          <p14:tracePt t="9141" x="6605588" y="2081213"/>
          <p14:tracePt t="9153" x="6581775" y="2081213"/>
          <p14:tracePt t="9164" x="6562725" y="2081213"/>
          <p14:tracePt t="9175" x="6529388" y="2081213"/>
          <p14:tracePt t="9186" x="6491288" y="2081213"/>
          <p14:tracePt t="9198" x="6424613" y="2081213"/>
          <p14:tracePt t="9208" x="6348413" y="2090738"/>
          <p14:tracePt t="9220" x="6291263" y="2090738"/>
          <p14:tracePt t="9231" x="6167438" y="2095500"/>
          <p14:tracePt t="9243" x="6062663" y="2105025"/>
          <p14:tracePt t="9254" x="5995988" y="2114550"/>
          <p14:tracePt t="9265" x="5900738" y="2114550"/>
          <p14:tracePt t="9276" x="5843588" y="2114550"/>
          <p14:tracePt t="9287" x="5672138" y="2114550"/>
          <p14:tracePt t="9299" x="5505450" y="2124075"/>
          <p14:tracePt t="9310" x="5243513" y="2138363"/>
          <p14:tracePt t="9323" x="5072063" y="2152650"/>
          <p14:tracePt t="9332" x="4843463" y="2171700"/>
          <p14:tracePt t="9344" x="4710113" y="2181225"/>
          <p14:tracePt t="9355" x="4538663" y="2185988"/>
          <p14:tracePt t="9368" x="4367213" y="2195513"/>
          <p14:tracePt t="9377" x="4262438" y="2195513"/>
          <p14:tracePt t="9389" x="4129088" y="2205038"/>
          <p14:tracePt t="9400" x="4038600" y="2219325"/>
          <p14:tracePt t="9411" x="3914775" y="2243138"/>
          <p14:tracePt t="9422" x="3843338" y="2262188"/>
          <p14:tracePt t="9435" x="3743325" y="2295525"/>
          <p14:tracePt t="9445" x="3662363" y="2319338"/>
          <p14:tracePt t="9456" x="3533775" y="2357438"/>
          <p14:tracePt t="9468" x="3424238" y="2400300"/>
          <p14:tracePt t="9479" x="3262313" y="2466975"/>
          <p14:tracePt t="9490" x="3138488" y="2514600"/>
          <p14:tracePt t="9502" x="2957513" y="2595563"/>
          <p14:tracePt t="9512" x="2786063" y="2686050"/>
          <p14:tracePt t="9524" x="2647950" y="2752725"/>
          <p14:tracePt t="9535" x="2476500" y="2833688"/>
          <p14:tracePt t="9546" x="2366963" y="2909888"/>
          <p14:tracePt t="9558" x="2228850" y="3014663"/>
          <p14:tracePt t="9569" x="2147888" y="3090863"/>
          <p14:tracePt t="9580" x="2057400" y="3195638"/>
          <p14:tracePt t="9591" x="1990725" y="3276600"/>
          <p14:tracePt t="9602" x="1919288" y="3390900"/>
          <p14:tracePt t="9614" x="1862138" y="3471863"/>
          <p14:tracePt t="9625" x="1800225" y="3590925"/>
          <p14:tracePt t="9636" x="1752600" y="3695700"/>
          <p14:tracePt t="9647" x="1728788" y="3767138"/>
          <p14:tracePt t="9658" x="1695450" y="3876675"/>
          <p14:tracePt t="9670" x="1671638" y="3948113"/>
          <p14:tracePt t="9681" x="1628775" y="4057650"/>
          <p14:tracePt t="9693" x="1614488" y="4129088"/>
          <p14:tracePt t="9704" x="1581150" y="4229100"/>
          <p14:tracePt t="9715" x="1571625" y="4286250"/>
          <p14:tracePt t="9726" x="1571625" y="4367213"/>
          <p14:tracePt t="9737" x="1571625" y="4424363"/>
          <p14:tracePt t="9749" x="1590675" y="4505325"/>
          <p14:tracePt t="9760" x="1595438" y="4557713"/>
          <p14:tracePt t="9771" x="1614488" y="4638675"/>
          <p14:tracePt t="9783" x="1628775" y="4710113"/>
          <p14:tracePt t="9794" x="1638300" y="4752975"/>
          <p14:tracePt t="9806" x="1662113" y="4810125"/>
          <p14:tracePt t="9818" x="1685925" y="4848225"/>
          <p14:tracePt t="9827" x="1719263" y="4891088"/>
          <p14:tracePt t="9839" x="1743075" y="4914900"/>
          <p14:tracePt t="9851" x="1785938" y="4948238"/>
          <p14:tracePt t="9861" x="1833563" y="4972050"/>
          <p14:tracePt t="9874" x="1924050" y="4995863"/>
          <p14:tracePt t="9885" x="2014538" y="5014913"/>
          <p14:tracePt t="9895" x="2147888" y="5024438"/>
          <p14:tracePt t="9906" x="2286000" y="5024438"/>
          <p14:tracePt t="9918" x="2366963" y="5024438"/>
          <p14:tracePt t="9928" x="2476500" y="5005388"/>
          <p14:tracePt t="9940" x="2547938" y="4995863"/>
          <p14:tracePt t="9952" x="2638425" y="4972050"/>
          <p14:tracePt t="9962" x="2705100" y="4957763"/>
          <p14:tracePt t="9974" x="2800350" y="4933950"/>
          <p14:tracePt t="9985" x="2886075" y="4910138"/>
          <p14:tracePt t="9996" x="2990850" y="4881563"/>
          <p14:tracePt t="10007" x="3062288" y="4867275"/>
          <p14:tracePt t="10019" x="3119438" y="4848225"/>
          <p14:tracePt t="10030" x="3148013" y="4833938"/>
          <p14:tracePt t="10041" x="3171825" y="4819650"/>
          <p14:tracePt t="10052" x="3195638" y="4800600"/>
          <p14:tracePt t="10064" x="3219450" y="4776788"/>
          <p14:tracePt t="10075" x="3252788" y="4752975"/>
          <p14:tracePt t="10086" x="3286125" y="4729163"/>
          <p14:tracePt t="10097" x="3319463" y="4686300"/>
          <p14:tracePt t="10109" x="3343275" y="4652963"/>
          <p14:tracePt t="10131" x="3357563" y="4614863"/>
          <p14:tracePt t="10135" x="3376613" y="4572000"/>
          <p14:tracePt t="10143" x="3386138" y="4529138"/>
          <p14:tracePt t="10154" x="3390900" y="4491038"/>
          <p14:tracePt t="10165" x="3390900" y="4438650"/>
          <p14:tracePt t="10176" x="3390900" y="4391025"/>
          <p14:tracePt t="10187" x="3390900" y="4352925"/>
          <p14:tracePt t="10210" x="3386138" y="4300538"/>
          <p14:tracePt t="10213" x="3376613" y="4267200"/>
          <p14:tracePt t="10221" x="3367088" y="4233863"/>
          <p14:tracePt t="10233" x="3357563" y="4210050"/>
          <p14:tracePt t="10244" x="3352800" y="4195763"/>
          <p14:tracePt t="10255" x="3343275" y="4176713"/>
          <p14:tracePt t="10266" x="3324225" y="4171950"/>
          <p14:tracePt t="10277" x="3309938" y="4162425"/>
          <p14:tracePt t="10289" x="3295650" y="4148138"/>
          <p14:tracePt t="10301" x="3262313" y="4148138"/>
          <p14:tracePt t="10311" x="3219450" y="4148138"/>
          <p14:tracePt t="10323" x="3148013" y="4148138"/>
          <p14:tracePt t="10335" x="3090863" y="4152900"/>
          <p14:tracePt t="10345" x="3033713" y="4162425"/>
          <p14:tracePt t="10356" x="3000375" y="4171950"/>
          <p14:tracePt t="10368" x="2947988" y="4176713"/>
          <p14:tracePt t="10379" x="2914650" y="4186238"/>
          <p14:tracePt t="10390" x="2886075" y="4205288"/>
          <p14:tracePt t="10402" x="2857500" y="4210050"/>
          <p14:tracePt t="10413" x="2828925" y="4229100"/>
          <p14:tracePt t="10424" x="2809875" y="4233863"/>
          <p14:tracePt t="10435" x="2786063" y="4262438"/>
          <p14:tracePt t="10446" x="2762250" y="4286250"/>
          <p14:tracePt t="10457" x="2743200" y="4310063"/>
          <p14:tracePt t="10469" x="2709863" y="4343400"/>
          <p14:tracePt t="10480" x="2695575" y="4357688"/>
          <p14:tracePt t="10491" x="2681288" y="4391025"/>
          <p14:tracePt t="10502" x="2671763" y="4410075"/>
          <p14:tracePt t="10513" x="2662238" y="4438650"/>
          <p14:tracePt t="10525" x="2652713" y="4467225"/>
          <p14:tracePt t="10536" x="2638425" y="4505325"/>
          <p14:tracePt t="10548" x="2628900" y="4529138"/>
          <p14:tracePt t="10559" x="2614613" y="4562475"/>
          <p14:tracePt t="10570" x="2605088" y="4586288"/>
          <p14:tracePt t="10581" x="2595563" y="4619625"/>
          <p14:tracePt t="10593" x="2590800" y="4643438"/>
          <p14:tracePt t="10604" x="2581275" y="4662488"/>
          <p14:tracePt t="10615" x="2581275" y="4686300"/>
          <p14:tracePt t="10626" x="2581275" y="4705350"/>
          <p14:tracePt t="10637" x="2581275" y="4719638"/>
          <p14:tracePt t="10649" x="2581275" y="4733925"/>
          <p14:tracePt t="10660" x="2590800" y="4752975"/>
          <p14:tracePt t="10671" x="2595563" y="4767263"/>
          <p14:tracePt t="10682" x="2595563" y="4786313"/>
          <p14:tracePt t="10694" x="2605088" y="4791075"/>
          <p14:tracePt t="10705" x="2614613" y="4800600"/>
          <p14:tracePt t="10716" x="2624138" y="4800600"/>
          <p14:tracePt t="10727" x="2638425" y="4810125"/>
          <p14:tracePt t="10739" x="2647950" y="4810125"/>
          <p14:tracePt t="10751" x="2686050" y="4819650"/>
          <p14:tracePt t="10761" x="2719388" y="4810125"/>
          <p14:tracePt t="10773" x="2762250" y="4810125"/>
          <p14:tracePt t="10785" x="2819400" y="4810125"/>
          <p14:tracePt t="10795" x="2890838" y="4810125"/>
          <p14:tracePt t="10806" x="2943225" y="4810125"/>
          <p14:tracePt t="10818" x="2990850" y="4810125"/>
          <p14:tracePt t="10828" x="3014663" y="4810125"/>
          <p14:tracePt t="10840" x="3048000" y="4800600"/>
          <p14:tracePt t="10852" x="3062288" y="4791075"/>
          <p14:tracePt t="10863" x="3081338" y="4786313"/>
          <p14:tracePt t="10874" x="3095625" y="4776788"/>
          <p14:tracePt t="10885" x="3119438" y="4762500"/>
          <p14:tracePt t="10896" x="3152775" y="4733925"/>
          <p14:tracePt t="10908" x="3195638" y="4705350"/>
          <p14:tracePt t="10919" x="3219450" y="4686300"/>
          <p14:tracePt t="10930" x="3228975" y="4662488"/>
          <p14:tracePt t="10941" x="3238500" y="4643438"/>
          <p14:tracePt t="10952" x="3238500" y="4629150"/>
          <p14:tracePt t="10963" x="3238500" y="4619625"/>
          <p14:tracePt t="10975" x="3238500" y="4614863"/>
          <p14:tracePt t="10986" x="3238500" y="4605338"/>
          <p14:tracePt t="10997" x="3238500" y="4595813"/>
          <p14:tracePt t="11009" x="3238500" y="4586288"/>
          <p14:tracePt t="11020" x="3228975" y="4581525"/>
          <p14:tracePt t="11043" x="3228975" y="4572000"/>
          <p14:tracePt t="11054" x="3228975" y="4562475"/>
          <p14:tracePt t="11065" x="3219450" y="4562475"/>
          <p14:tracePt t="11076" x="3209925" y="4557713"/>
          <p14:tracePt t="11099" x="3205163" y="4557713"/>
          <p14:tracePt t="11526" x="3195638" y="4557713"/>
          <p14:tracePt t="11549" x="3186113" y="4557713"/>
          <p14:tracePt t="11560" x="3181350" y="4557713"/>
          <p14:tracePt t="11583" x="3171825" y="4557713"/>
          <p14:tracePt t="11594" x="3162300" y="4557713"/>
          <p14:tracePt t="11605" x="3152775" y="4557713"/>
          <p14:tracePt t="11616" x="3148013" y="4557713"/>
          <p14:tracePt t="11650" x="3148013" y="4548188"/>
          <p14:tracePt t="11672" x="3148013" y="4538663"/>
          <p14:tracePt t="11819" x="3152775" y="4538663"/>
          <p14:tracePt t="11852" x="3162300" y="4538663"/>
          <p14:tracePt t="11908" x="3171825" y="4538663"/>
          <p14:tracePt t="11931" x="3181350" y="4538663"/>
          <p14:tracePt t="15071" x="3195638" y="4572000"/>
          <p14:tracePt t="15081" x="3228975" y="4614863"/>
          <p14:tracePt t="15093" x="3295650" y="4672013"/>
          <p14:tracePt t="15104" x="3376613" y="4719638"/>
          <p14:tracePt t="15115" x="3514725" y="4819650"/>
          <p14:tracePt t="15126" x="3629025" y="4891088"/>
          <p14:tracePt t="15137" x="3810000" y="5014913"/>
          <p14:tracePt t="15149" x="3943350" y="5086350"/>
          <p14:tracePt t="15160" x="4162425" y="5195888"/>
          <p14:tracePt t="15171" x="4433888" y="5291138"/>
          <p14:tracePt t="15182" x="4643438" y="5343525"/>
          <p14:tracePt t="15194" x="4991100" y="5414963"/>
          <p14:tracePt t="15205" x="5195888" y="5438775"/>
          <p14:tracePt t="15216" x="5472113" y="5448300"/>
          <p14:tracePt t="15227" x="5643563" y="5448300"/>
          <p14:tracePt t="15239" x="5891213" y="5448300"/>
          <p14:tracePt t="15250" x="6072188" y="5457825"/>
          <p14:tracePt t="15261" x="6291263" y="5457825"/>
          <p14:tracePt t="15273" x="6434138" y="5457825"/>
          <p14:tracePt t="15284" x="6605588" y="5467350"/>
          <p14:tracePt t="15295" x="6686550" y="5467350"/>
          <p14:tracePt t="15306" x="6810375" y="5481638"/>
          <p14:tracePt t="15317" x="6881813" y="5481638"/>
          <p14:tracePt t="15329" x="6981825" y="5491163"/>
          <p14:tracePt t="15340" x="7048500" y="5495925"/>
          <p14:tracePt t="15351" x="7119938" y="5505450"/>
          <p14:tracePt t="15362" x="7186613" y="5514975"/>
          <p14:tracePt t="15374" x="7243763" y="5514975"/>
          <p14:tracePt t="15385" x="7334250" y="5524500"/>
          <p14:tracePt t="15396" x="7391400" y="5529263"/>
          <p14:tracePt t="15408" x="7472363" y="5529263"/>
          <p14:tracePt t="15420" x="7519988" y="5538788"/>
          <p14:tracePt t="15430" x="7577138" y="5538788"/>
          <p14:tracePt t="15441" x="7629525" y="5538788"/>
          <p14:tracePt t="15453" x="7710488" y="5538788"/>
          <p14:tracePt t="15464" x="7777163" y="5538788"/>
          <p14:tracePt t="15475" x="7867650" y="5548313"/>
          <p14:tracePt t="15489" x="7962900" y="5553075"/>
          <p14:tracePt t="15498" x="8020050" y="5562600"/>
          <p14:tracePt t="15509" x="8077200" y="5562600"/>
          <p14:tracePt t="15521" x="8110538" y="5572125"/>
          <p14:tracePt t="15531" x="8153400" y="5572125"/>
          <p14:tracePt t="15544" x="8177213" y="5572125"/>
          <p14:tracePt t="15554" x="8191500" y="5581650"/>
          <p14:tracePt t="15565" x="8201025" y="5581650"/>
          <p14:tracePt t="15577" x="8210550" y="5581650"/>
          <p14:tracePt t="15588" x="8220075" y="5586413"/>
          <p14:tracePt t="15599" x="8224838" y="5595938"/>
          <p14:tracePt t="15610" x="8234363" y="5605463"/>
          <p14:tracePt t="15621" x="8234363" y="5610225"/>
          <p14:tracePt t="15633" x="8243888" y="5629275"/>
          <p14:tracePt t="15644" x="8248650" y="5638800"/>
          <p14:tracePt t="15655" x="8248650" y="5653088"/>
          <p14:tracePt t="15666" x="8248650" y="5672138"/>
          <p14:tracePt t="15678" x="8248650" y="5676900"/>
          <p14:tracePt t="15689" x="8248650" y="5686425"/>
          <p14:tracePt t="15700" x="8248650" y="5695950"/>
          <p14:tracePt t="15711" x="8248650" y="5700713"/>
          <p14:tracePt t="15734" x="8243888" y="5710238"/>
          <p14:tracePt t="15824" x="8234363" y="5710238"/>
          <p14:tracePt t="15836" x="8224838" y="5710238"/>
          <p14:tracePt t="15846" x="8210550" y="5710238"/>
          <p14:tracePt t="15858" x="8201025" y="5710238"/>
          <p14:tracePt t="15870" x="8191500" y="5710238"/>
          <p14:tracePt t="15880" x="8191500" y="5719763"/>
          <p14:tracePt t="15914" x="8186738" y="5719763"/>
          <p14:tracePt t="15925" x="8167688" y="5719763"/>
          <p14:tracePt t="15937" x="8120063" y="5710238"/>
          <p14:tracePt t="15948" x="8053388" y="5695950"/>
          <p14:tracePt t="15959" x="8029575" y="5695950"/>
          <p14:tracePt t="16172" x="8020050" y="5686425"/>
          <p14:tracePt t="16229" x="8029575" y="5695950"/>
          <p14:tracePt t="16251" x="8020050" y="5695950"/>
          <p14:tracePt t="16263" x="8015288" y="5700713"/>
          <p14:tracePt t="16285" x="8005763" y="5710238"/>
          <p14:tracePt t="16307" x="8005763" y="5719763"/>
          <p14:tracePt t="16330" x="8005763" y="5729288"/>
          <p14:tracePt t="16341" x="7996238" y="5729288"/>
          <p14:tracePt t="16354" x="7986713" y="5734050"/>
          <p14:tracePt t="16364" x="7972425" y="5743575"/>
          <p14:tracePt t="16375" x="7962900" y="5743575"/>
          <p14:tracePt t="16388" x="7948613" y="5753100"/>
          <p14:tracePt t="16397" x="7939088" y="5757863"/>
          <p14:tracePt t="16409" x="7924800" y="5776913"/>
          <p14:tracePt t="16421" x="7905750" y="5786438"/>
          <p14:tracePt t="16431" x="7891463" y="5791200"/>
          <p14:tracePt t="16443" x="7867650" y="5800725"/>
          <p14:tracePt t="16454" x="7848600" y="5810250"/>
          <p14:tracePt t="16465" x="7834313" y="5819775"/>
          <p14:tracePt t="16476" x="7815263" y="5824538"/>
          <p14:tracePt t="16488" x="7800975" y="5834063"/>
          <p14:tracePt t="16499" x="7791450" y="5848350"/>
          <p14:tracePt t="16510" x="7777163" y="5857875"/>
          <p14:tracePt t="16521" x="7758113" y="5867400"/>
          <p14:tracePt t="16532" x="7743825" y="5867400"/>
          <p14:tracePt t="16544" x="7734300" y="5876925"/>
          <p14:tracePt t="16589" x="7734300" y="5881688"/>
          <p14:tracePt t="16735" x="7724775" y="5881688"/>
          <p14:tracePt t="16747" x="7700963" y="5881688"/>
          <p14:tracePt t="16758" x="7662863" y="5876925"/>
          <p14:tracePt t="16769" x="7610475" y="5867400"/>
          <p14:tracePt t="16780" x="7519988" y="5848350"/>
          <p14:tracePt t="16791" x="7439025" y="5843588"/>
          <p14:tracePt t="16804" x="7400925" y="5843588"/>
          <p14:tracePt t="16814" x="7343775" y="5843588"/>
          <p14:tracePt t="16825" x="7291388" y="5834063"/>
          <p14:tracePt t="16837" x="7177088" y="5824538"/>
          <p14:tracePt t="16848" x="7105650" y="5824538"/>
          <p14:tracePt t="16859" x="6972300" y="5824538"/>
          <p14:tracePt t="16871" x="6905625" y="5824538"/>
          <p14:tracePt t="16881" x="6843713" y="5824538"/>
          <p14:tracePt t="16892" x="6791325" y="5824538"/>
          <p14:tracePt t="16905" x="6767513" y="5834063"/>
          <p14:tracePt t="16915" x="6724650" y="5843588"/>
          <p14:tracePt t="16926" x="6696075" y="5843588"/>
          <p14:tracePt t="16938" x="6653213" y="5848350"/>
          <p14:tracePt t="16949" x="6629400" y="5848350"/>
          <p14:tracePt t="16960" x="6596063" y="5857875"/>
          <p14:tracePt t="16971" x="6572250" y="5857875"/>
          <p14:tracePt t="16983" x="6529388" y="5857875"/>
          <p14:tracePt t="16994" x="6505575" y="5867400"/>
          <p14:tracePt t="17005" x="6457950" y="5867400"/>
          <p14:tracePt t="17016" x="6434138" y="5876925"/>
          <p14:tracePt t="17027" x="6391275" y="5881688"/>
          <p14:tracePt t="17039" x="6357938" y="5881688"/>
          <p14:tracePt t="17050" x="6348413" y="5891213"/>
          <p14:tracePt t="17061" x="6343650" y="5891213"/>
          <p14:tracePt t="17073" x="6343650" y="5900738"/>
          <p14:tracePt t="17095" x="6343650" y="5905500"/>
          <p14:tracePt t="17118" x="6343650" y="5915025"/>
          <p14:tracePt t="17129" x="6348413" y="5924550"/>
          <p14:tracePt t="17140" x="6357938" y="5934075"/>
          <p14:tracePt t="17151" x="6357938" y="5938838"/>
          <p14:tracePt t="17163" x="6372225" y="5948363"/>
          <p14:tracePt t="17174" x="6400800" y="5957888"/>
          <p14:tracePt t="17185" x="6415088" y="5962650"/>
          <p14:tracePt t="17196" x="6438900" y="5981700"/>
          <p14:tracePt t="17207" x="6457950" y="5995988"/>
          <p14:tracePt t="17219" x="6462713" y="6015038"/>
          <p14:tracePt t="17230" x="6481763" y="6029325"/>
          <p14:tracePt t="17241" x="6505575" y="6053138"/>
          <p14:tracePt t="17254" x="6529388" y="6062663"/>
          <p14:tracePt t="17264" x="6553200" y="6081713"/>
          <p14:tracePt t="17275" x="6581775" y="6086475"/>
          <p14:tracePt t="17287" x="6605588" y="6096000"/>
          <p14:tracePt t="17298" x="6629400" y="6096000"/>
          <p14:tracePt t="17309" x="6643688" y="6096000"/>
          <p14:tracePt t="17321" x="6667500" y="6096000"/>
          <p14:tracePt t="17331" x="6700838" y="6096000"/>
          <p14:tracePt t="17343" x="6734175" y="6105525"/>
          <p14:tracePt t="17355" x="6786563" y="6105525"/>
          <p14:tracePt t="17365" x="6815138" y="6105525"/>
          <p14:tracePt t="17376" x="6848475" y="6105525"/>
          <p14:tracePt t="17388" x="6881813" y="6105525"/>
          <p14:tracePt t="17399" x="6924675" y="6096000"/>
          <p14:tracePt t="17410" x="6962775" y="6096000"/>
          <p14:tracePt t="17421" x="7048500" y="6086475"/>
          <p14:tracePt t="17433" x="7096125" y="6086475"/>
          <p14:tracePt t="17444" x="7162800" y="6072188"/>
          <p14:tracePt t="17455" x="7224713" y="6062663"/>
          <p14:tracePt t="17466" x="7267575" y="6053138"/>
          <p14:tracePt t="17478" x="7315200" y="6038850"/>
          <p14:tracePt t="17489" x="7348538" y="6024563"/>
          <p14:tracePt t="17500" x="7391400" y="5995988"/>
          <p14:tracePt t="17512" x="7415213" y="5991225"/>
          <p14:tracePt t="17523" x="7429500" y="5981700"/>
          <p14:tracePt t="17534" x="7429500" y="5972175"/>
          <p14:tracePt t="17545" x="7439025" y="5962650"/>
          <p14:tracePt t="17557" x="7439025" y="5957888"/>
          <p14:tracePt t="17567" x="7439025" y="5948363"/>
          <p14:tracePt t="17579" x="7439025" y="5938838"/>
          <p14:tracePt t="17590" x="7439025" y="5934075"/>
          <p14:tracePt t="17601" x="7429500" y="5915025"/>
          <p14:tracePt t="17613" x="7424738" y="5900738"/>
          <p14:tracePt t="17624" x="7415213" y="5881688"/>
          <p14:tracePt t="17635" x="7391400" y="5857875"/>
          <p14:tracePt t="17646" x="7367588" y="5843588"/>
          <p14:tracePt t="17658" x="7348538" y="5824538"/>
          <p14:tracePt t="17669" x="7334250" y="5810250"/>
          <p14:tracePt t="17680" x="7315200" y="5786438"/>
          <p14:tracePt t="17691" x="7300913" y="5776913"/>
          <p14:tracePt t="17703" x="7281863" y="5757863"/>
          <p14:tracePt t="17714" x="7258050" y="5743575"/>
          <p14:tracePt t="17725" x="7234238" y="5729288"/>
          <p14:tracePt t="17737" x="7200900" y="5710238"/>
          <p14:tracePt t="17747" x="7153275" y="5700713"/>
          <p14:tracePt t="17759" x="7119938" y="5695950"/>
          <p14:tracePt t="17772" x="7086600" y="5686425"/>
          <p14:tracePt t="17781" x="7053263" y="5676900"/>
          <p14:tracePt t="17793" x="7019925" y="5672138"/>
          <p14:tracePt t="17805" x="6996113" y="5672138"/>
          <p14:tracePt t="17815" x="6962775" y="5676900"/>
          <p14:tracePt t="17826" x="6948488" y="5676900"/>
          <p14:tracePt t="17838" x="6929438" y="5676900"/>
          <p14:tracePt t="17849" x="6924675" y="5686425"/>
          <p14:tracePt t="17860" x="6905625" y="5695950"/>
          <p14:tracePt t="17871" x="6891338" y="5700713"/>
          <p14:tracePt t="17883" x="6881813" y="5710238"/>
          <p14:tracePt t="17894" x="6872288" y="5729288"/>
          <p14:tracePt t="17905" x="6858000" y="5734050"/>
          <p14:tracePt t="17916" x="6848475" y="5743575"/>
          <p14:tracePt t="17927" x="6843713" y="5753100"/>
          <p14:tracePt t="17939" x="6843713" y="5757863"/>
          <p14:tracePt t="17950" x="6834188" y="5767388"/>
          <p14:tracePt t="17961" x="6824663" y="5767388"/>
          <p14:tracePt t="17973" x="6824663" y="5776913"/>
          <p14:tracePt t="18164" x="6815138" y="5776913"/>
          <p14:tracePt t="18187" x="6810375" y="5786438"/>
          <p14:tracePt t="18209" x="6800850" y="5786438"/>
          <p14:tracePt t="18221" x="6791325" y="5791200"/>
          <p14:tracePt t="18231" x="6786563" y="5800725"/>
          <p14:tracePt t="18243" x="6777038" y="5810250"/>
          <p14:tracePt t="18255" x="6767513" y="5824538"/>
          <p14:tracePt t="18265" x="6767513" y="5834063"/>
          <p14:tracePt t="18276" x="6757988" y="5848350"/>
          <p14:tracePt t="18288" x="6757988" y="5857875"/>
          <p14:tracePt t="18299" x="6753225" y="5867400"/>
          <p14:tracePt t="18310" x="6753225" y="5876925"/>
          <p14:tracePt t="18321" x="6743700" y="5891213"/>
          <p14:tracePt t="18333" x="6743700" y="5900738"/>
          <p14:tracePt t="18344" x="6743700" y="5905500"/>
          <p14:tracePt t="18355" x="6743700" y="5915025"/>
          <p14:tracePt t="18378" x="6743700" y="5924550"/>
          <p14:tracePt t="18389" x="6743700" y="5934075"/>
          <p14:tracePt t="18412" x="6743700" y="5938838"/>
          <p14:tracePt t="18434" x="6743700" y="5948363"/>
          <p14:tracePt t="18546" x="6743700" y="5938838"/>
          <p14:tracePt t="18558" x="6753225" y="5938838"/>
          <p14:tracePt t="18580" x="6753225" y="5934075"/>
          <p14:tracePt t="18614" x="6753225" y="5924550"/>
          <p14:tracePt t="18625" x="6743700" y="5924550"/>
          <p14:tracePt t="19087" x="6753225" y="5924550"/>
          <p14:tracePt t="19109" x="6743700" y="5924550"/>
          <p14:tracePt t="19143" x="6734175" y="5915025"/>
          <p14:tracePt t="19457" x="6724650" y="5924550"/>
          <p14:tracePt t="19683" x="6724650" y="5915025"/>
          <p14:tracePt t="19716" x="6719888" y="5915025"/>
          <p14:tracePt t="19784" x="6710363" y="5915025"/>
          <p14:tracePt t="19896" x="6700838" y="5915025"/>
          <p14:tracePt t="19907" x="6700838" y="5905500"/>
          <p14:tracePt t="19930" x="6696075" y="5905500"/>
          <p14:tracePt t="19941" x="6686550" y="5900738"/>
          <p14:tracePt t="19964" x="6677025" y="5891213"/>
          <p14:tracePt t="19975" x="6667500" y="5891213"/>
          <p14:tracePt t="19988" x="6653213" y="5881688"/>
          <p14:tracePt t="19998" x="6638925" y="5881688"/>
          <p14:tracePt t="20009" x="6629400" y="5876925"/>
          <p14:tracePt t="20021" x="6619875" y="5876925"/>
          <p14:tracePt t="20031" x="6610350" y="5876925"/>
          <p14:tracePt t="20065" x="6605588" y="5876925"/>
          <p14:tracePt t="20110" x="6610350" y="5876925"/>
          <p14:tracePt t="20425" x="6605588" y="5876925"/>
          <p14:tracePt t="21269" x="6610350" y="5876925"/>
          <p14:tracePt t="21437" x="6605588" y="5876925"/>
          <p14:tracePt t="21696" x="6605588" y="5867400"/>
          <p14:tracePt t="21719" x="6605588" y="5857875"/>
          <p14:tracePt t="21730" x="6596063" y="5848350"/>
          <p14:tracePt t="21741" x="6596063" y="5834063"/>
          <p14:tracePt t="21753" x="6596063" y="5824538"/>
          <p14:tracePt t="21764" x="6596063" y="5800725"/>
          <p14:tracePt t="21775" x="6596063" y="5786438"/>
          <p14:tracePt t="21787" x="6596063" y="5767388"/>
          <p14:tracePt t="21798" x="6596063" y="5743575"/>
          <p14:tracePt t="21809" x="6596063" y="5719763"/>
          <p14:tracePt t="21820" x="6596063" y="5686425"/>
          <p14:tracePt t="21831" x="6605588" y="5643563"/>
          <p14:tracePt t="21843" x="6605588" y="5610225"/>
          <p14:tracePt t="21854" x="6610350" y="5581650"/>
          <p14:tracePt t="21865" x="6619875" y="5553075"/>
          <p14:tracePt t="21876" x="6619875" y="5529263"/>
          <p14:tracePt t="21889" x="6629400" y="5495925"/>
          <p14:tracePt t="21899" x="6638925" y="5467350"/>
          <p14:tracePt t="21910" x="6643688" y="5434013"/>
          <p14:tracePt t="21923" x="6662738" y="5400675"/>
          <p14:tracePt t="21933" x="6677025" y="5367338"/>
          <p14:tracePt t="21944" x="6686550" y="5334000"/>
          <p14:tracePt t="21956" x="6700838" y="5310188"/>
          <p14:tracePt t="21967" x="6724650" y="5276850"/>
          <p14:tracePt t="21978" x="6734175" y="5253038"/>
          <p14:tracePt t="21989" x="6753225" y="5200650"/>
          <p14:tracePt t="22000" x="6767513" y="5129213"/>
          <p14:tracePt t="22012" x="6777038" y="5086350"/>
          <p14:tracePt t="22023" x="6791325" y="5038725"/>
          <p14:tracePt t="22034" x="6800850" y="4972050"/>
          <p14:tracePt t="22045" x="6810375" y="4933950"/>
          <p14:tracePt t="22056" x="6824663" y="4857750"/>
          <p14:tracePt t="22068" x="6834188" y="4776788"/>
          <p14:tracePt t="22079" x="6843713" y="4705350"/>
          <p14:tracePt t="22091" x="6848475" y="4643438"/>
          <p14:tracePt t="22102" x="6867525" y="4562475"/>
          <p14:tracePt t="22113" x="6872288" y="4471988"/>
          <p14:tracePt t="22124" x="6872288" y="4400550"/>
          <p14:tracePt t="22135" x="6881813" y="4300538"/>
          <p14:tracePt t="22147" x="6891338" y="4195763"/>
          <p14:tracePt t="22158" x="6900863" y="4129088"/>
          <p14:tracePt t="22169" x="6900863" y="4038600"/>
          <p14:tracePt t="22180" x="6900863" y="3957638"/>
          <p14:tracePt t="22191" x="6900863" y="3900488"/>
          <p14:tracePt t="22202" x="6881813" y="3824288"/>
          <p14:tracePt t="22214" x="6843713" y="3752850"/>
          <p14:tracePt t="22225" x="6800850" y="3705225"/>
          <p14:tracePt t="22237" x="6734175" y="3648075"/>
          <p14:tracePt t="22248" x="6686550" y="3605213"/>
          <p14:tracePt t="22259" x="6629400" y="3571875"/>
          <p14:tracePt t="22270" x="6548438" y="3533775"/>
          <p14:tracePt t="22282" x="6505575" y="3514725"/>
          <p14:tracePt t="22293" x="6448425" y="3490913"/>
          <p14:tracePt t="22304" x="6415088" y="3490913"/>
          <p14:tracePt t="22315" x="6372225" y="3490913"/>
          <p14:tracePt t="22326" x="6343650" y="3490913"/>
          <p14:tracePt t="22339" x="6291263" y="3500438"/>
          <p14:tracePt t="22349" x="6267450" y="3505200"/>
          <p14:tracePt t="22360" x="6229350" y="3524250"/>
          <p14:tracePt t="22372" x="6186488" y="3538538"/>
          <p14:tracePt t="22383" x="6143625" y="3557588"/>
          <p14:tracePt t="22394" x="6072188" y="3571875"/>
          <p14:tracePt t="22406" x="6015038" y="3595688"/>
          <p14:tracePt t="22417" x="5915025" y="3638550"/>
          <p14:tracePt t="22428" x="5857875" y="3662363"/>
          <p14:tracePt t="22440" x="5786438" y="3695700"/>
          <p14:tracePt t="22450" x="5743575" y="3719513"/>
          <p14:tracePt t="22461" x="5700713" y="3762375"/>
          <p14:tracePt t="22473" x="5676900" y="3776663"/>
          <p14:tracePt t="22484" x="5653088" y="3819525"/>
          <p14:tracePt t="22495" x="5638800" y="3852863"/>
          <p14:tracePt t="22506" x="5610225" y="3876675"/>
          <p14:tracePt t="22518" x="5581650" y="3914775"/>
          <p14:tracePt t="22529" x="5553075" y="3948113"/>
          <p14:tracePt t="22540" x="5538788" y="3990975"/>
          <p14:tracePt t="22552" x="5524500" y="4014788"/>
          <p14:tracePt t="22562" x="5505450" y="4062413"/>
          <p14:tracePt t="22574" x="5491163" y="4095750"/>
          <p14:tracePt t="22585" x="5472113" y="4148138"/>
          <p14:tracePt t="22596" x="5467350" y="4176713"/>
          <p14:tracePt t="22608" x="5457825" y="4219575"/>
          <p14:tracePt t="22619" x="5457825" y="4252913"/>
          <p14:tracePt t="22630" x="5457825" y="4300538"/>
          <p14:tracePt t="22641" x="5457825" y="4343400"/>
          <p14:tracePt t="22653" x="5457825" y="4376738"/>
          <p14:tracePt t="22664" x="5457825" y="4414838"/>
          <p14:tracePt t="22675" x="5457825" y="4438650"/>
          <p14:tracePt t="22686" x="5457825" y="4481513"/>
          <p14:tracePt t="22698" x="5457825" y="4514850"/>
          <p14:tracePt t="22709" x="5457825" y="4548188"/>
          <p14:tracePt t="22720" x="5467350" y="4562475"/>
          <p14:tracePt t="22731" x="5481638" y="4595813"/>
          <p14:tracePt t="22743" x="5491163" y="4614863"/>
          <p14:tracePt t="22754" x="5514975" y="4638675"/>
          <p14:tracePt t="22765" x="5538788" y="4662488"/>
          <p14:tracePt t="22776" x="5562600" y="4672013"/>
          <p14:tracePt t="22789" x="5586413" y="4676775"/>
          <p14:tracePt t="22799" x="5595938" y="4676775"/>
          <p14:tracePt t="22810" x="5610225" y="4672013"/>
          <p14:tracePt t="22823" x="5629275" y="4662488"/>
          <p14:tracePt t="22833" x="5653088" y="4652963"/>
          <p14:tracePt t="22844" x="5672138" y="4643438"/>
          <p14:tracePt t="22856" x="5686425" y="4638675"/>
          <p14:tracePt t="22866" x="5695950" y="4629150"/>
          <p14:tracePt t="22878" x="5700713" y="4619625"/>
          <p14:tracePt t="22890" x="5700713" y="4614863"/>
          <p14:tracePt t="22900" x="5710238" y="4605338"/>
          <p14:tracePt t="22912" x="5710238" y="4595813"/>
          <p14:tracePt t="22923" x="5710238" y="4586288"/>
          <p14:tracePt t="22934" x="5710238" y="4581525"/>
          <p14:tracePt t="22945" x="5710238" y="4562475"/>
          <p14:tracePt t="22957" x="5719763" y="4557713"/>
          <p14:tracePt t="22968" x="5719763" y="4548188"/>
          <p14:tracePt t="22979" x="5710238" y="4529138"/>
          <p14:tracePt t="22991" x="5710238" y="4524375"/>
          <p14:tracePt t="23002" x="5700713" y="4514850"/>
          <p14:tracePt t="23013" x="5700713" y="4500563"/>
          <p14:tracePt t="23024" x="5695950" y="4481513"/>
          <p14:tracePt t="23035" x="5695950" y="4471988"/>
          <p14:tracePt t="23046" x="5686425" y="4457700"/>
          <p14:tracePt t="23058" x="5686425" y="4448175"/>
          <p14:tracePt t="23069" x="5676900" y="4433888"/>
          <p14:tracePt t="23080" x="5662613" y="4424363"/>
          <p14:tracePt t="23092" x="5653088" y="4414838"/>
          <p14:tracePt t="23103" x="5643563" y="4414838"/>
          <p14:tracePt t="23136" x="5638800" y="4414838"/>
          <p14:tracePt t="23148" x="5638800" y="4424363"/>
          <p14:tracePt t="23159" x="5629275" y="4438650"/>
          <p14:tracePt t="23170" x="5610225" y="4457700"/>
          <p14:tracePt t="23182" x="5595938" y="4471988"/>
          <p14:tracePt t="23193" x="5581650" y="4491038"/>
          <p14:tracePt t="23204" x="5572125" y="4505325"/>
          <p14:tracePt t="23216" x="5562600" y="4514850"/>
          <p14:tracePt t="23226" x="5553075" y="4524375"/>
          <p14:tracePt t="23238" x="5548313" y="4529138"/>
          <p14:tracePt t="23339" x="5548313" y="4524375"/>
          <p14:tracePt t="23350" x="5548313" y="4514850"/>
          <p14:tracePt t="23362" x="5553075" y="4500563"/>
          <p14:tracePt t="23373" x="5562600" y="4481513"/>
          <p14:tracePt t="23384" x="5572125" y="4457700"/>
          <p14:tracePt t="23395" x="5581650" y="4433888"/>
          <p14:tracePt t="23406" x="5586413" y="4410075"/>
          <p14:tracePt t="23418" x="5595938" y="4376738"/>
          <p14:tracePt t="23429" x="5605463" y="4333875"/>
          <p14:tracePt t="23441" x="5605463" y="4300538"/>
          <p14:tracePt t="23452" x="5605463" y="4267200"/>
          <p14:tracePt t="23463" x="5605463" y="4229100"/>
          <p14:tracePt t="23474" x="5605463" y="4195763"/>
          <p14:tracePt t="23485" x="5605463" y="4162425"/>
          <p14:tracePt t="23496" x="5605463" y="4129088"/>
          <p14:tracePt t="23508" x="5595938" y="4095750"/>
          <p14:tracePt t="23519" x="5586413" y="4071938"/>
          <p14:tracePt t="23530" x="5572125" y="4048125"/>
          <p14:tracePt t="23542" x="5562600" y="4029075"/>
          <p14:tracePt t="23553" x="5553075" y="4014788"/>
          <p14:tracePt t="23564" x="5538788" y="4005263"/>
          <p14:tracePt t="23575" x="5524500" y="4005263"/>
          <p14:tracePt t="23587" x="5505450" y="4005263"/>
          <p14:tracePt t="23598" x="5495925" y="4005263"/>
          <p14:tracePt t="23609" x="5481638" y="4005263"/>
          <p14:tracePt t="23620" x="5448300" y="4005263"/>
          <p14:tracePt t="23631" x="5414963" y="4014788"/>
          <p14:tracePt t="23643" x="5381625" y="4024313"/>
          <p14:tracePt t="23654" x="5367338" y="4029075"/>
          <p14:tracePt t="23665" x="5348288" y="4038600"/>
          <p14:tracePt t="23677" x="5343525" y="4048125"/>
          <p14:tracePt t="23688" x="5334000" y="4057650"/>
          <p14:tracePt t="23699" x="5324475" y="4071938"/>
          <p14:tracePt t="23710" x="5319713" y="4081463"/>
          <p14:tracePt t="23723" x="5319713" y="4095750"/>
          <p14:tracePt t="23733" x="5310188" y="4114800"/>
          <p14:tracePt t="23744" x="5310188" y="4129088"/>
          <p14:tracePt t="23756" x="5310188" y="4152900"/>
          <p14:tracePt t="23766" x="5310188" y="4171950"/>
          <p14:tracePt t="23778" x="5310188" y="4195763"/>
          <p14:tracePt t="23790" x="5310188" y="4210050"/>
          <p14:tracePt t="23800" x="5310188" y="4233863"/>
          <p14:tracePt t="23812" x="5310188" y="4252913"/>
          <p14:tracePt t="23823" x="5319713" y="4267200"/>
          <p14:tracePt t="23834" x="5319713" y="4286250"/>
          <p14:tracePt t="23845" x="5324475" y="4300538"/>
          <p14:tracePt t="23856" x="5334000" y="4310063"/>
          <p14:tracePt t="23868" x="5348288" y="4324350"/>
          <p14:tracePt t="23879" x="5367338" y="4333875"/>
          <p14:tracePt t="23890" x="5391150" y="4343400"/>
          <p14:tracePt t="23902" x="5424488" y="4352925"/>
          <p14:tracePt t="23913" x="5457825" y="4357688"/>
          <p14:tracePt t="23924" x="5491163" y="4367213"/>
          <p14:tracePt t="23935" x="5524500" y="4367213"/>
          <p14:tracePt t="23947" x="5548313" y="4367213"/>
          <p14:tracePt t="23958" x="5572125" y="4367213"/>
          <p14:tracePt t="23969" x="5586413" y="4357688"/>
          <p14:tracePt t="23980" x="5605463" y="4352925"/>
          <p14:tracePt t="23992" x="5610225" y="4352925"/>
          <p14:tracePt t="24003" x="5610225" y="4343400"/>
          <p14:tracePt t="24014" x="5619750" y="4333875"/>
          <p14:tracePt t="24025" x="5619750" y="4324350"/>
          <p14:tracePt t="24036" x="5629275" y="4324350"/>
          <p14:tracePt t="24048" x="5629275" y="4319588"/>
          <p14:tracePt t="24070" x="5629275" y="4310063"/>
          <p14:tracePt t="24262" x="5629275" y="4319588"/>
          <p14:tracePt t="24284" x="5629275" y="4324350"/>
          <p14:tracePt t="24307" x="5619750" y="4333875"/>
          <p14:tracePt t="24318" x="5619750" y="4352925"/>
          <p14:tracePt t="24329" x="5619750" y="4357688"/>
          <p14:tracePt t="24340" x="5610225" y="4381500"/>
          <p14:tracePt t="24352" x="5605463" y="4410075"/>
          <p14:tracePt t="24363" x="5605463" y="4433888"/>
          <p14:tracePt t="24374" x="5595938" y="4457700"/>
          <p14:tracePt t="24385" x="5586413" y="4491038"/>
          <p14:tracePt t="24396" x="5586413" y="4524375"/>
          <p14:tracePt t="24408" x="5581650" y="4548188"/>
          <p14:tracePt t="24419" x="5581650" y="4581525"/>
          <p14:tracePt t="24430" x="5581650" y="4614863"/>
          <p14:tracePt t="24441" x="5572125" y="4619625"/>
          <p14:tracePt t="24453" x="5572125" y="4638675"/>
          <p14:tracePt t="24464" x="5562600" y="4643438"/>
          <p14:tracePt t="24475" x="5553075" y="4652963"/>
          <p14:tracePt t="24509" x="5548313" y="4652963"/>
          <p14:tracePt t="24520" x="5529263" y="4652963"/>
          <p14:tracePt t="24532" x="5481638" y="4643438"/>
          <p14:tracePt t="24543" x="5434013" y="4638675"/>
          <p14:tracePt t="24554" x="5391150" y="4619625"/>
          <p14:tracePt t="24689" x="5400675" y="4614863"/>
          <p14:tracePt t="24712" x="5405438" y="4614863"/>
          <p14:tracePt t="24723" x="5414963" y="4614863"/>
          <p14:tracePt t="24734" x="5414963" y="4619625"/>
          <p14:tracePt t="24745" x="5414963" y="4629150"/>
          <p14:tracePt t="24757" x="5414963" y="4638675"/>
          <p14:tracePt t="24768" x="5405438" y="4643438"/>
          <p14:tracePt t="24779" x="5400675" y="4652963"/>
          <p14:tracePt t="24790" x="5391150" y="4672013"/>
          <p14:tracePt t="24801" x="5381625" y="4686300"/>
          <p14:tracePt t="24813" x="5381625" y="4695825"/>
          <p14:tracePt t="24824" x="5376863" y="4710113"/>
          <p14:tracePt t="24835" x="5376863" y="4719638"/>
          <p14:tracePt t="24846" x="5376863" y="4729163"/>
          <p14:tracePt t="24858" x="5367338" y="4733925"/>
          <p14:tracePt t="24869" x="5367338" y="4743450"/>
          <p14:tracePt t="24880" x="5367338" y="4752975"/>
          <p14:tracePt t="24903" x="5367338" y="4762500"/>
          <p14:tracePt t="24925" x="5367338" y="4767263"/>
          <p14:tracePt t="24948" x="5367338" y="4776788"/>
          <p14:tracePt t="24970" x="5367338" y="4786313"/>
          <p14:tracePt t="24993" x="5367338" y="4791075"/>
          <p14:tracePt t="25004" x="5367338" y="4800600"/>
          <p14:tracePt t="25026" x="5367338" y="4810125"/>
          <p14:tracePt t="25049" x="5367338" y="4819650"/>
          <p14:tracePt t="25060" x="5367338" y="4824413"/>
          <p14:tracePt t="25083" x="5367338" y="4833938"/>
          <p14:tracePt t="25094" x="5376863" y="4843463"/>
          <p14:tracePt t="25106" x="5381625" y="4848225"/>
          <p14:tracePt t="25128" x="5381625" y="4857750"/>
          <p14:tracePt t="25161" x="5391150" y="4857750"/>
          <p14:tracePt t="25690" x="5400675" y="4867275"/>
          <p14:tracePt t="25701" x="5405438" y="4867275"/>
          <p14:tracePt t="25713" x="5424488" y="4867275"/>
          <p14:tracePt t="25724" x="5448300" y="4876800"/>
          <p14:tracePt t="25735" x="5481638" y="4876800"/>
          <p14:tracePt t="25746" x="5538788" y="4881563"/>
          <p14:tracePt t="25758" x="5581650" y="4881563"/>
          <p14:tracePt t="25769" x="5610225" y="4881563"/>
          <p14:tracePt t="25780" x="5629275" y="4881563"/>
          <p14:tracePt t="25791" x="5638800" y="4881563"/>
          <p14:tracePt t="25881" x="5638800" y="4891088"/>
          <p14:tracePt t="25904" x="5629275" y="4891088"/>
          <p14:tracePt t="25915" x="5619750" y="4891088"/>
          <p14:tracePt t="25927" x="5605463" y="4891088"/>
          <p14:tracePt t="25938" x="5586413" y="4881563"/>
          <p14:tracePt t="25949" x="5562600" y="4876800"/>
          <p14:tracePt t="25961" x="5553075" y="4876800"/>
          <p14:tracePt t="26287" x="5553075" y="4881563"/>
          <p14:tracePt t="26320" x="5553075" y="4891088"/>
          <p14:tracePt t="26331" x="5548313" y="4891088"/>
          <p14:tracePt t="26343" x="5553075" y="4891088"/>
          <p14:tracePt t="26399" x="5553075" y="4881563"/>
          <p14:tracePt t="26422" x="5548313" y="4881563"/>
          <p14:tracePt t="26647" x="5548313" y="4891088"/>
          <p14:tracePt t="26781" x="5548313" y="4900613"/>
          <p14:tracePt t="27918" x="5548313" y="4910138"/>
          <p14:tracePt t="29346" x="5548313" y="4914900"/>
          <p14:tracePt t="29369" x="5562600" y="4933950"/>
          <p14:tracePt t="29380" x="5586413" y="4948238"/>
          <p14:tracePt t="29392" x="5605463" y="4972050"/>
          <p14:tracePt t="29403" x="5643563" y="5005388"/>
          <p14:tracePt t="29414" x="5700713" y="5038725"/>
          <p14:tracePt t="29425" x="5753100" y="5062538"/>
          <p14:tracePt t="29437" x="5824538" y="5086350"/>
          <p14:tracePt t="29448" x="5905500" y="5119688"/>
          <p14:tracePt t="29459" x="5972175" y="5138738"/>
          <p14:tracePt t="29470" x="6081713" y="5176838"/>
          <p14:tracePt t="29482" x="6210300" y="5219700"/>
          <p14:tracePt t="29493" x="6315075" y="5243513"/>
          <p14:tracePt t="29504" x="6481763" y="5310188"/>
          <p14:tracePt t="29516" x="6667500" y="5367338"/>
          <p14:tracePt t="29526" x="6834188" y="5414963"/>
          <p14:tracePt t="29538" x="7105650" y="5524500"/>
          <p14:tracePt t="29549" x="7315200" y="5610225"/>
          <p14:tracePt t="29560" x="7472363" y="5662613"/>
          <p14:tracePt t="29572" x="7610475" y="5700713"/>
          <p14:tracePt t="29583" x="7734300" y="5734050"/>
          <p14:tracePt t="29594" x="7800975" y="5743575"/>
          <p14:tracePt t="29605" x="7896225" y="5757863"/>
          <p14:tracePt t="29617" x="7948613" y="5757863"/>
          <p14:tracePt t="29628" x="8005763" y="5753100"/>
          <p14:tracePt t="29639" x="8029575" y="5743575"/>
          <p14:tracePt t="29651" x="8039100" y="5734050"/>
          <p14:tracePt t="29662" x="8043863" y="5729288"/>
          <p14:tracePt t="29684" x="8053388" y="5710238"/>
          <p14:tracePt t="29695" x="8043863" y="5700713"/>
          <p14:tracePt t="29708" x="8043863" y="5695950"/>
          <p14:tracePt t="29718" x="8039100" y="5686425"/>
          <p14:tracePt t="29729" x="8029575" y="5676900"/>
          <p14:tracePt t="29741" x="8029575" y="5672138"/>
          <p14:tracePt t="29751" x="8020050" y="5662613"/>
          <p14:tracePt t="29763" x="8020050" y="5653088"/>
          <p14:tracePt t="29785" x="8015288" y="5638800"/>
          <p14:tracePt t="29797" x="8005763" y="5629275"/>
          <p14:tracePt t="29808" x="7986713" y="5610225"/>
          <p14:tracePt t="29819" x="7981950" y="5595938"/>
          <p14:tracePt t="29830" x="7962900" y="5572125"/>
          <p14:tracePt t="29842" x="7948613" y="5548313"/>
          <p14:tracePt t="29853" x="7929563" y="5524500"/>
          <p14:tracePt t="29864" x="7924800" y="5505450"/>
          <p14:tracePt t="29875" x="7905750" y="5481638"/>
          <p14:tracePt t="29886" x="7896225" y="5467350"/>
          <p14:tracePt t="29898" x="7872413" y="5438775"/>
          <p14:tracePt t="29909" x="7858125" y="5414963"/>
          <p14:tracePt t="29920" x="7848600" y="5400675"/>
          <p14:tracePt t="29931" x="7815263" y="5376863"/>
          <p14:tracePt t="29943" x="7791450" y="5357813"/>
          <p14:tracePt t="29954" x="7758113" y="5334000"/>
          <p14:tracePt t="29965" x="7734300" y="5324475"/>
          <p14:tracePt t="29977" x="7710488" y="5310188"/>
          <p14:tracePt t="29988" x="7691438" y="5300663"/>
          <p14:tracePt t="29999" x="7677150" y="5291138"/>
          <p14:tracePt t="30011" x="7653338" y="5291138"/>
          <p14:tracePt t="30022" x="7610475" y="5286375"/>
          <p14:tracePt t="30034" x="7572375" y="5276850"/>
          <p14:tracePt t="30044" x="7496175" y="5276850"/>
          <p14:tracePt t="30056" x="7415213" y="5267325"/>
          <p14:tracePt t="30067" x="7358063" y="5267325"/>
          <p14:tracePt t="30078" x="7291388" y="5262563"/>
          <p14:tracePt t="30089" x="7234238" y="5262563"/>
          <p14:tracePt t="30100" x="7167563" y="5253038"/>
          <p14:tracePt t="30112" x="7129463" y="5253038"/>
          <p14:tracePt t="30123" x="7053263" y="5253038"/>
          <p14:tracePt t="30134" x="7005638" y="5253038"/>
          <p14:tracePt t="30146" x="6929438" y="5262563"/>
          <p14:tracePt t="30158" x="6891338" y="5262563"/>
          <p14:tracePt t="30168" x="6843713" y="5262563"/>
          <p14:tracePt t="30179" x="6810375" y="5267325"/>
          <p14:tracePt t="30192" x="6786563" y="5267325"/>
          <p14:tracePt t="30202" x="6743700" y="5286375"/>
          <p14:tracePt t="30213" x="6724650" y="5291138"/>
          <p14:tracePt t="30225" x="6710363" y="5300663"/>
          <p14:tracePt t="30247" x="6700838" y="5310188"/>
          <p14:tracePt t="30258" x="6700838" y="5319713"/>
          <p14:tracePt t="30269" x="6700838" y="5324475"/>
          <p14:tracePt t="30292" x="6700838" y="5334000"/>
          <p14:tracePt t="30303" x="6710363" y="5343525"/>
          <p14:tracePt t="30325" x="6719888" y="5348288"/>
          <p14:tracePt t="30337" x="6734175" y="5357813"/>
          <p14:tracePt t="30348" x="6743700" y="5367338"/>
          <p14:tracePt t="30359" x="6753225" y="5376863"/>
          <p14:tracePt t="30370" x="6757988" y="5381625"/>
          <p14:tracePt t="30382" x="6777038" y="5391150"/>
          <p14:tracePt t="30393" x="6800850" y="5400675"/>
          <p14:tracePt t="30404" x="6848475" y="5414963"/>
          <p14:tracePt t="30415" x="6915150" y="5438775"/>
          <p14:tracePt t="30427" x="7038975" y="5467350"/>
          <p14:tracePt t="30438" x="7143750" y="5491163"/>
          <p14:tracePt t="30449" x="7243763" y="5495925"/>
          <p14:tracePt t="30460" x="7381875" y="5529263"/>
          <p14:tracePt t="30472" x="7519988" y="5548313"/>
          <p14:tracePt t="30483" x="7610475" y="5548313"/>
          <p14:tracePt t="30494" x="7720013" y="5548313"/>
          <p14:tracePt t="30506" x="7824788" y="5548313"/>
          <p14:tracePt t="30517" x="7896225" y="5548313"/>
          <p14:tracePt t="30528" x="7981950" y="5548313"/>
          <p14:tracePt t="30539" x="8062913" y="5538788"/>
          <p14:tracePt t="30550" x="8110538" y="5529263"/>
          <p14:tracePt t="30562" x="8162925" y="5524500"/>
          <p14:tracePt t="30573" x="8186738" y="5514975"/>
          <p14:tracePt t="30584" x="8201025" y="5514975"/>
          <p14:tracePt t="30595" x="8210550" y="5505450"/>
          <p14:tracePt t="30608" x="8220075" y="5495925"/>
          <p14:tracePt t="30629" x="8220075" y="5491163"/>
          <p14:tracePt t="30642" x="8220075" y="5481638"/>
          <p14:tracePt t="30652" x="8220075" y="5472113"/>
          <p14:tracePt t="30663" x="8220075" y="5457825"/>
          <p14:tracePt t="30675" x="8220075" y="5448300"/>
          <p14:tracePt t="30685" x="8210550" y="5434013"/>
          <p14:tracePt t="30697" x="8201025" y="5424488"/>
          <p14:tracePt t="30709" x="8191500" y="5405438"/>
          <p14:tracePt t="30719" x="8186738" y="5391150"/>
          <p14:tracePt t="30730" x="8167688" y="5376863"/>
          <p14:tracePt t="30742" x="8143875" y="5348288"/>
          <p14:tracePt t="30753" x="8120063" y="5334000"/>
          <p14:tracePt t="30764" x="8086725" y="5319713"/>
          <p14:tracePt t="30775" x="8043863" y="5291138"/>
          <p14:tracePt t="30787" x="8020050" y="5286375"/>
          <p14:tracePt t="30798" x="7981950" y="5267325"/>
          <p14:tracePt t="30809" x="7929563" y="5253038"/>
          <p14:tracePt t="30820" x="7872413" y="5243513"/>
          <p14:tracePt t="30832" x="7824788" y="5233988"/>
          <p14:tracePt t="30843" x="7724775" y="5219700"/>
          <p14:tracePt t="30854" x="7634288" y="5210175"/>
          <p14:tracePt t="30865" x="7572375" y="5200650"/>
          <p14:tracePt t="30877" x="7481888" y="5200650"/>
          <p14:tracePt t="30888" x="7400925" y="5200650"/>
          <p14:tracePt t="30899" x="7334250" y="5200650"/>
          <p14:tracePt t="30911" x="7267575" y="5200650"/>
          <p14:tracePt t="30922" x="7224713" y="5200650"/>
          <p14:tracePt t="30933" x="7186613" y="5200650"/>
          <p14:tracePt t="30944" x="7162800" y="5210175"/>
          <p14:tracePt t="30955" x="7119938" y="5210175"/>
          <p14:tracePt t="30967" x="7086600" y="5210175"/>
          <p14:tracePt t="30978" x="7062788" y="5219700"/>
          <p14:tracePt t="30989" x="7048500" y="5219700"/>
          <p14:tracePt t="31001" x="7048500" y="5229225"/>
          <p14:tracePt t="31012" x="7038975" y="5229225"/>
          <p14:tracePt t="31057" x="7038975" y="5233988"/>
          <p14:tracePt t="31090" x="7029450" y="5233988"/>
          <p14:tracePt t="31529" x="7038975" y="5233988"/>
          <p14:tracePt t="31540" x="7048500" y="5233988"/>
          <p14:tracePt t="31552" x="7062788" y="5233988"/>
          <p14:tracePt t="31563" x="7086600" y="5243513"/>
          <p14:tracePt t="31576" x="7105650" y="5253038"/>
          <p14:tracePt t="31585" x="7143750" y="5253038"/>
          <p14:tracePt t="31597" x="7200900" y="5253038"/>
          <p14:tracePt t="31609" x="7258050" y="5262563"/>
          <p14:tracePt t="31619" x="7334250" y="5267325"/>
          <p14:tracePt t="31631" x="7391400" y="5276850"/>
          <p14:tracePt t="31643" x="7429500" y="5276850"/>
          <p14:tracePt t="31653" x="7462838" y="5276850"/>
          <p14:tracePt t="31664" x="7486650" y="5267325"/>
          <p14:tracePt t="31676" x="7515225" y="5267325"/>
          <p14:tracePt t="31686" x="7539038" y="5267325"/>
          <p14:tracePt t="31698" x="7553325" y="5262563"/>
          <p14:tracePt t="31788" x="7539038" y="5262563"/>
          <p14:tracePt t="31799" x="7515225" y="5262563"/>
          <p14:tracePt t="31810" x="7486650" y="5253038"/>
          <p14:tracePt t="31822" x="7448550" y="5253038"/>
          <p14:tracePt t="31833" x="7372350" y="5243513"/>
          <p14:tracePt t="31844" x="7315200" y="5233988"/>
          <p14:tracePt t="31856" x="7224713" y="5229225"/>
          <p14:tracePt t="31867" x="7143750" y="5219700"/>
          <p14:tracePt t="31878" x="7038975" y="5219700"/>
          <p14:tracePt t="31889" x="6981825" y="5219700"/>
          <p14:tracePt t="31900" x="6881813" y="5219700"/>
          <p14:tracePt t="31912" x="6824663" y="5229225"/>
          <p14:tracePt t="31923" x="6757988" y="5229225"/>
          <p14:tracePt t="31934" x="6719888" y="5229225"/>
          <p14:tracePt t="31946" x="6662738" y="5229225"/>
          <p14:tracePt t="31957" x="6610350" y="5229225"/>
          <p14:tracePt t="31968" x="6581775" y="5229225"/>
          <p14:tracePt t="31979" x="6538913" y="5229225"/>
          <p14:tracePt t="31991" x="6519863" y="5229225"/>
          <p14:tracePt t="32002" x="6496050" y="5229225"/>
          <p14:tracePt t="32013" x="6491288" y="5229225"/>
          <p14:tracePt t="32025" x="6472238" y="5229225"/>
          <p14:tracePt t="32035" x="6457950" y="5233988"/>
          <p14:tracePt t="32047" x="6438900" y="5233988"/>
          <p14:tracePt t="32059" x="6424613" y="5233988"/>
          <p14:tracePt t="32081" x="6400800" y="5233988"/>
          <p14:tracePt t="32083" x="6391275" y="5233988"/>
          <p14:tracePt t="32093" x="6372225" y="5233988"/>
          <p14:tracePt t="32103" x="6367463" y="5233988"/>
          <p14:tracePt t="32114" x="6357938" y="5243513"/>
          <p14:tracePt t="32126" x="6343650" y="5243513"/>
          <p14:tracePt t="32137" x="6334125" y="5243513"/>
          <p14:tracePt t="32148" x="6324600" y="5243513"/>
          <p14:tracePt t="32160" x="6315075" y="5243513"/>
          <p14:tracePt t="32170" x="6300788" y="5243513"/>
          <p14:tracePt t="32182" x="6291263" y="5243513"/>
          <p14:tracePt t="32193" x="6276975" y="5243513"/>
          <p14:tracePt t="32204" x="6267450" y="5243513"/>
          <p14:tracePt t="32215" x="6253163" y="5243513"/>
          <p14:tracePt t="32227" x="6243638" y="5243513"/>
          <p14:tracePt t="32350" x="6253163" y="5243513"/>
          <p14:tracePt t="32373" x="6257925" y="5243513"/>
          <p14:tracePt t="32384" x="6267450" y="5243513"/>
          <p14:tracePt t="32395" x="6276975" y="5243513"/>
          <p14:tracePt t="32407" x="6286500" y="5243513"/>
          <p14:tracePt t="32418" x="6300788" y="5243513"/>
          <p14:tracePt t="32429" x="6310313" y="5233988"/>
          <p14:tracePt t="32440" x="6324600" y="5233988"/>
          <p14:tracePt t="32452" x="6343650" y="5233988"/>
          <p14:tracePt t="32463" x="6367463" y="5233988"/>
          <p14:tracePt t="32474" x="6372225" y="5233988"/>
          <p14:tracePt t="32485" x="6400800" y="5233988"/>
          <p14:tracePt t="32497" x="6424613" y="5233988"/>
          <p14:tracePt t="32509" x="6438900" y="5233988"/>
          <p14:tracePt t="32519" x="6472238" y="5243513"/>
          <p14:tracePt t="32531" x="6491288" y="5243513"/>
          <p14:tracePt t="32543" x="6515100" y="5253038"/>
          <p14:tracePt t="32553" x="6529388" y="5253038"/>
          <p14:tracePt t="32564" x="6548438" y="5253038"/>
          <p14:tracePt t="32576" x="6562725" y="5253038"/>
          <p14:tracePt t="32587" x="6586538" y="5253038"/>
          <p14:tracePt t="32598" x="6610350" y="5253038"/>
          <p14:tracePt t="32609" x="6629400" y="5253038"/>
          <p14:tracePt t="32621" x="6643688" y="5253038"/>
          <p14:tracePt t="32632" x="6653213" y="5253038"/>
          <p14:tracePt t="32643" x="6667500" y="5253038"/>
          <p14:tracePt t="32665" x="6686550" y="5253038"/>
          <p14:tracePt t="32677" x="6700838" y="5253038"/>
          <p14:tracePt t="32688" x="6719888" y="5253038"/>
          <p14:tracePt t="32699" x="6743700" y="5253038"/>
          <p14:tracePt t="32711" x="6767513" y="5253038"/>
          <p14:tracePt t="32722" x="6791325" y="5243513"/>
          <p14:tracePt t="32733" x="6834188" y="5243513"/>
          <p14:tracePt t="32744" x="6867525" y="5253038"/>
          <p14:tracePt t="32755" x="6900863" y="5253038"/>
          <p14:tracePt t="32767" x="6938963" y="5253038"/>
          <p14:tracePt t="32778" x="6981825" y="5253038"/>
          <p14:tracePt t="32789" x="7005638" y="5253038"/>
          <p14:tracePt t="32801" x="7038975" y="5253038"/>
          <p14:tracePt t="32812" x="7062788" y="5253038"/>
          <p14:tracePt t="32823" x="7077075" y="5253038"/>
          <p14:tracePt t="32834" x="7105650" y="5253038"/>
          <p14:tracePt t="32845" x="7134225" y="5262563"/>
          <p14:tracePt t="32857" x="7162800" y="5262563"/>
          <p14:tracePt t="32868" x="7196138" y="5262563"/>
          <p14:tracePt t="32879" x="7224713" y="5262563"/>
          <p14:tracePt t="32891" x="7253288" y="5267325"/>
          <p14:tracePt t="32902" x="7281863" y="5267325"/>
          <p14:tracePt t="32913" x="7315200" y="5267325"/>
          <p14:tracePt t="32924" x="7343775" y="5276850"/>
          <p14:tracePt t="32935" x="7372350" y="5276850"/>
          <p14:tracePt t="32947" x="7405688" y="5276850"/>
          <p14:tracePt t="32959" x="7429500" y="5276850"/>
          <p14:tracePt t="32969" x="7458075" y="5276850"/>
          <p14:tracePt t="32981" x="7481888" y="5276850"/>
          <p14:tracePt t="32993" x="7496175" y="5276850"/>
          <p14:tracePt t="33003" x="7515225" y="5276850"/>
          <p14:tracePt t="33015" x="7529513" y="5276850"/>
          <p14:tracePt t="33027" x="7548563" y="5276850"/>
          <p14:tracePt t="33037" x="7572375" y="5276850"/>
          <p14:tracePt t="33048" x="7605713" y="5286375"/>
          <p14:tracePt t="33060" x="7634288" y="5286375"/>
          <p14:tracePt t="33070" x="7667625" y="5291138"/>
          <p14:tracePt t="33082" x="7710488" y="5300663"/>
          <p14:tracePt t="33093" x="7734300" y="5300663"/>
          <p14:tracePt t="33104" x="7767638" y="5300663"/>
          <p14:tracePt t="33116" x="7810500" y="5310188"/>
          <p14:tracePt t="33127" x="7834313" y="5310188"/>
          <p14:tracePt t="33138" x="7867650" y="5310188"/>
          <p14:tracePt t="33149" x="7905750" y="5310188"/>
          <p14:tracePt t="33160" x="7939088" y="5310188"/>
          <p14:tracePt t="33172" x="7972425" y="5310188"/>
          <p14:tracePt t="33183" x="8005763" y="5310188"/>
          <p14:tracePt t="33194" x="8020050" y="5310188"/>
          <p14:tracePt t="33205" x="8053388" y="5310188"/>
          <p14:tracePt t="33217" x="8077200" y="5310188"/>
          <p14:tracePt t="33228" x="8110538" y="5310188"/>
          <p14:tracePt t="33239" x="8134350" y="5310188"/>
          <p14:tracePt t="33251" x="8153400" y="5310188"/>
          <p14:tracePt t="33262" x="8167688" y="5310188"/>
          <p14:tracePt t="33273" x="8186738" y="5310188"/>
          <p14:tracePt t="33284" x="8210550" y="5319713"/>
          <p14:tracePt t="33295" x="8234363" y="5319713"/>
          <p14:tracePt t="33307" x="8243888" y="5319713"/>
          <p14:tracePt t="33318" x="8258175" y="5319713"/>
          <p14:tracePt t="33330" x="8281988" y="5319713"/>
          <p14:tracePt t="33340" x="8310563" y="5319713"/>
          <p14:tracePt t="33352" x="8348663" y="5324475"/>
          <p14:tracePt t="33363" x="8372475" y="5324475"/>
          <p14:tracePt t="33374" x="8396288" y="5324475"/>
          <p14:tracePt t="33385" x="8439150" y="5324475"/>
          <p14:tracePt t="33397" x="8472488" y="5324475"/>
          <p14:tracePt t="33409" x="8505825" y="5324475"/>
          <p14:tracePt t="33419" x="8539163" y="5324475"/>
          <p14:tracePt t="33431" x="8572500" y="5324475"/>
          <p14:tracePt t="33443" x="8596313" y="5324475"/>
          <p14:tracePt t="33453" x="8629650" y="5324475"/>
          <p14:tracePt t="33464" x="8658225" y="5319713"/>
          <p14:tracePt t="33476" x="8686800" y="5319713"/>
          <p14:tracePt t="33488" x="8710613" y="5319713"/>
          <p14:tracePt t="33498" x="8724900" y="5319713"/>
          <p14:tracePt t="33510" x="8743950" y="5319713"/>
          <p14:tracePt t="33520" x="8758238" y="5319713"/>
          <p14:tracePt t="33532" x="8767763" y="5319713"/>
          <p14:tracePt t="33543" x="8777288" y="5319713"/>
          <p14:tracePt t="33554" x="8782050" y="5319713"/>
          <p14:tracePt t="33565" x="8791575" y="5319713"/>
          <p14:tracePt t="33588" x="8801100" y="5319713"/>
          <p14:tracePt t="33599" x="8801100" y="5324475"/>
          <p14:tracePt t="33621" x="8805863" y="5324475"/>
          <p14:tracePt t="33667" x="8801100" y="5324475"/>
          <p14:tracePt t="33678" x="8801100" y="5319713"/>
          <p14:tracePt t="33689" x="8782050" y="5319713"/>
          <p14:tracePt t="33701" x="8777288" y="5319713"/>
          <p14:tracePt t="33712" x="8758238" y="5319713"/>
          <p14:tracePt t="33723" x="8743950" y="5319713"/>
          <p14:tracePt t="33734" x="8720138" y="5310188"/>
          <p14:tracePt t="33746" x="8677275" y="5310188"/>
          <p14:tracePt t="33757" x="8629650" y="5310188"/>
          <p14:tracePt t="33779" x="8553450" y="5310188"/>
          <p14:tracePt t="33782" x="8439150" y="5300663"/>
          <p14:tracePt t="33790" x="8348663" y="5300663"/>
          <p14:tracePt t="33802" x="8277225" y="5291138"/>
          <p14:tracePt t="33813" x="8134350" y="5291138"/>
          <p14:tracePt t="33824" x="8039100" y="5286375"/>
          <p14:tracePt t="33835" x="7915275" y="5286375"/>
          <p14:tracePt t="33847" x="7858125" y="5286375"/>
          <p14:tracePt t="33859" x="7791450" y="5286375"/>
          <p14:tracePt t="33869" x="7758113" y="5291138"/>
          <p14:tracePt t="33881" x="7720013" y="5291138"/>
          <p14:tracePt t="33893" x="7686675" y="5291138"/>
          <p14:tracePt t="33903" x="7667625" y="5291138"/>
          <p14:tracePt t="33914" x="7629525" y="5291138"/>
          <p14:tracePt t="33926" x="7596188" y="5291138"/>
          <p14:tracePt t="33937" x="7539038" y="5291138"/>
          <p14:tracePt t="33948" x="7481888" y="5291138"/>
          <p14:tracePt t="33960" x="7381875" y="5286375"/>
          <p14:tracePt t="33970" x="7291388" y="5286375"/>
          <p14:tracePt t="33982" x="7162800" y="5267325"/>
          <p14:tracePt t="33993" x="7086600" y="5267325"/>
          <p14:tracePt t="34004" x="7015163" y="5267325"/>
          <p14:tracePt t="34015" x="6958013" y="5262563"/>
          <p14:tracePt t="34027" x="6924675" y="5262563"/>
          <p14:tracePt t="34038" x="6881813" y="5262563"/>
          <p14:tracePt t="34049" x="6858000" y="5262563"/>
          <p14:tracePt t="34061" x="6834188" y="5262563"/>
          <p14:tracePt t="34072" x="6824663" y="5262563"/>
          <p14:tracePt t="34083" x="6800850" y="5262563"/>
          <p14:tracePt t="34094" x="6777038" y="5253038"/>
          <p14:tracePt t="34106" x="6743700" y="5253038"/>
          <p14:tracePt t="34117" x="6710363" y="5253038"/>
          <p14:tracePt t="34128" x="6667500" y="5253038"/>
          <p14:tracePt t="34139" x="6638925" y="5253038"/>
          <p14:tracePt t="34151" x="6581775" y="5253038"/>
          <p14:tracePt t="34162" x="6515100" y="5253038"/>
          <p14:tracePt t="34173" x="6472238" y="5253038"/>
          <p14:tracePt t="34184" x="6434138" y="5243513"/>
          <p14:tracePt t="34195" x="6415088" y="5243513"/>
          <p14:tracePt t="34207" x="6405563" y="5243513"/>
          <p14:tracePt t="34364" x="6415088" y="5253038"/>
          <p14:tracePt t="34387" x="6424613" y="5253038"/>
          <p14:tracePt t="34398" x="6434138" y="5253038"/>
          <p14:tracePt t="34410" x="6448425" y="5253038"/>
          <p14:tracePt t="34420" x="6462713" y="5253038"/>
          <p14:tracePt t="34432" x="6481763" y="5262563"/>
          <p14:tracePt t="34443" x="6496050" y="5262563"/>
          <p14:tracePt t="34454" x="6505575" y="5262563"/>
          <p14:tracePt t="34465" x="6519863" y="5262563"/>
          <p14:tracePt t="34477" x="6538913" y="5262563"/>
          <p14:tracePt t="34488" x="6562725" y="5262563"/>
          <p14:tracePt t="34499" x="6610350" y="5267325"/>
          <p14:tracePt t="34510" x="6662738" y="5267325"/>
          <p14:tracePt t="34522" x="6686550" y="5276850"/>
          <p14:tracePt t="34533" x="6724650" y="5276850"/>
          <p14:tracePt t="34544" x="6753225" y="5276850"/>
          <p14:tracePt t="34556" x="6777038" y="5276850"/>
          <p14:tracePt t="34567" x="6800850" y="5276850"/>
          <p14:tracePt t="34578" x="6834188" y="5276850"/>
          <p14:tracePt t="34589" x="6858000" y="5276850"/>
          <p14:tracePt t="34601" x="6881813" y="5276850"/>
          <p14:tracePt t="34612" x="6915150" y="5276850"/>
          <p14:tracePt t="34623" x="6938963" y="5276850"/>
          <p14:tracePt t="34634" x="6981825" y="5276850"/>
          <p14:tracePt t="34646" x="7015163" y="5276850"/>
          <p14:tracePt t="34657" x="7038975" y="5276850"/>
          <p14:tracePt t="34668" x="7072313" y="5276850"/>
          <p14:tracePt t="34680" x="7086600" y="5276850"/>
          <p14:tracePt t="34691" x="7105650" y="5276850"/>
          <p14:tracePt t="34702" x="7110413" y="5276850"/>
          <p14:tracePt t="34713" x="7119938" y="5276850"/>
          <p14:tracePt t="35253" x="7110413" y="5276850"/>
          <p14:tracePt t="35872" x="7105650" y="5276850"/>
          <p14:tracePt t="35883" x="7096125" y="5276850"/>
          <p14:tracePt t="35894" x="7086600" y="5286375"/>
          <p14:tracePt t="35905" x="7072313" y="5286375"/>
          <p14:tracePt t="35917" x="7062788" y="5291138"/>
          <p14:tracePt t="35928" x="7048500" y="5291138"/>
          <p14:tracePt t="35939" x="7015163" y="5300663"/>
          <p14:tracePt t="35950" x="6981825" y="5319713"/>
          <p14:tracePt t="35962" x="6962775" y="5324475"/>
          <p14:tracePt t="35973" x="6915150" y="5334000"/>
          <p14:tracePt t="35984" x="6843713" y="5343525"/>
          <p14:tracePt t="35995" x="6791325" y="5348288"/>
          <p14:tracePt t="36007" x="6753225" y="5348288"/>
          <p14:tracePt t="36018" x="6719888" y="5357813"/>
          <p14:tracePt t="36029" x="6700838" y="5357813"/>
          <p14:tracePt t="36041" x="6686550" y="5357813"/>
          <p14:tracePt t="36052" x="6677025" y="5367338"/>
          <p14:tracePt t="36074" x="6667500" y="5367338"/>
          <p14:tracePt t="36108" x="6662738" y="5367338"/>
          <p14:tracePt t="36187" x="6653213" y="5367338"/>
          <p14:tracePt t="36210" x="6643688" y="5367338"/>
          <p14:tracePt t="36232" x="6638925" y="5367338"/>
          <p14:tracePt t="36265" x="6629400" y="5367338"/>
          <p14:tracePt t="36288" x="6619875" y="5367338"/>
          <p14:tracePt t="36311" x="6610350" y="5367338"/>
          <p14:tracePt t="36322" x="6596063" y="5367338"/>
          <p14:tracePt t="36333" x="6572250" y="5367338"/>
          <p14:tracePt t="36344" x="6553200" y="5367338"/>
          <p14:tracePt t="36356" x="6538913" y="5367338"/>
          <p14:tracePt t="36367" x="6515100" y="5367338"/>
          <p14:tracePt t="36378" x="6505575" y="5367338"/>
          <p14:tracePt t="36389" x="6496050" y="5367338"/>
          <p14:tracePt t="36400" x="6491288" y="5367338"/>
          <p14:tracePt t="36446" x="6481763" y="5367338"/>
          <p14:tracePt t="36513" x="6491288" y="5367338"/>
          <p14:tracePt t="36625" x="6481763" y="5367338"/>
          <p14:tracePt t="36794" x="6491288" y="5367338"/>
          <p14:tracePt t="36839" x="6491288" y="5376863"/>
          <p14:tracePt t="36884" x="6496050" y="5381625"/>
          <p14:tracePt t="36929" x="6505575" y="5381625"/>
          <p14:tracePt t="36940" x="6515100" y="5381625"/>
          <p14:tracePt t="36952" x="6538913" y="5381625"/>
          <p14:tracePt t="36963" x="6562725" y="5376863"/>
          <p14:tracePt t="36974" x="6605588" y="5376863"/>
          <p14:tracePt t="36986" x="6638925" y="5367338"/>
          <p14:tracePt t="36997" x="6667500" y="5357813"/>
          <p14:tracePt t="37008" x="6719888" y="5348288"/>
          <p14:tracePt t="37019" x="6757988" y="5343525"/>
          <p14:tracePt t="37030" x="6767513" y="5334000"/>
          <p14:tracePt t="37042" x="6777038" y="5324475"/>
          <p14:tracePt t="37064" x="6777038" y="5319713"/>
          <p14:tracePt t="37087" x="6777038" y="5310188"/>
          <p14:tracePt t="37098" x="6767513" y="5310188"/>
          <p14:tracePt t="37121" x="6757988" y="5310188"/>
          <p14:tracePt t="37312" x="6767513" y="5310188"/>
          <p14:tracePt t="37334" x="6777038" y="5310188"/>
          <p14:tracePt t="37357" x="6786563" y="5310188"/>
          <p14:tracePt t="37368" x="6791325" y="5310188"/>
          <p14:tracePt t="37379" x="6800850" y="5310188"/>
          <p14:tracePt t="37390" x="6810375" y="5310188"/>
          <p14:tracePt t="37413" x="6815138" y="5310188"/>
          <p14:tracePt t="37425" x="6824663" y="5310188"/>
          <p14:tracePt t="37436" x="6834188" y="5310188"/>
          <p14:tracePt t="37447" x="6843713" y="5310188"/>
          <p14:tracePt t="37458" x="6858000" y="5310188"/>
          <p14:tracePt t="37481" x="6867525" y="5310188"/>
          <p14:tracePt t="37514" x="6872288" y="5300663"/>
          <p14:tracePt t="37537" x="6881813" y="5300663"/>
          <p14:tracePt t="37548" x="6891338" y="5300663"/>
          <p14:tracePt t="37570" x="6900863" y="5300663"/>
          <p14:tracePt t="37604" x="6905625" y="5300663"/>
          <p14:tracePt t="37615" x="6915150" y="5300663"/>
          <p14:tracePt t="37628" x="6929438" y="5300663"/>
          <p14:tracePt t="37638" x="6948488" y="5300663"/>
          <p14:tracePt t="37649" x="6962775" y="5300663"/>
          <p14:tracePt t="37661" x="6972300" y="5300663"/>
          <p14:tracePt t="37672" x="6981825" y="5300663"/>
          <p14:tracePt t="37695" x="6991350" y="5300663"/>
          <p14:tracePt t="37706" x="7005638" y="5300663"/>
          <p14:tracePt t="37717" x="7015163" y="5300663"/>
          <p14:tracePt t="37728" x="7019925" y="5300663"/>
          <p14:tracePt t="37751" x="7029450" y="5300663"/>
          <p14:tracePt t="37762" x="7038975" y="5300663"/>
          <p14:tracePt t="37784" x="7048500" y="5300663"/>
          <p14:tracePt t="37795" x="7053263" y="5291138"/>
          <p14:tracePt t="37818" x="7062788" y="5291138"/>
          <p14:tracePt t="37829" x="7072313" y="5291138"/>
          <p14:tracePt t="37863" x="7077075" y="5291138"/>
          <p14:tracePt t="37886" x="7086600" y="5291138"/>
          <p14:tracePt t="37897" x="7096125" y="5291138"/>
          <p14:tracePt t="37920" x="7105650" y="5291138"/>
          <p14:tracePt t="37931" x="7110413" y="5291138"/>
          <p14:tracePt t="37942" x="7119938" y="5291138"/>
          <p14:tracePt t="37953" x="7129463" y="5291138"/>
          <p14:tracePt t="37975" x="7134225" y="5291138"/>
          <p14:tracePt t="37998" x="7143750" y="5291138"/>
          <p14:tracePt t="38001" x="7153275" y="5291138"/>
          <p14:tracePt t="38009" x="7162800" y="5291138"/>
          <p14:tracePt t="38021" x="7177088" y="5291138"/>
          <p14:tracePt t="38032" x="7186613" y="5291138"/>
          <p14:tracePt t="38054" x="7196138" y="5291138"/>
          <p14:tracePt t="38088" x="7200900" y="5291138"/>
          <p14:tracePt t="38336" x="7196138" y="5291138"/>
          <p14:tracePt t="38347" x="7196138" y="5300663"/>
          <p14:tracePt t="38358" x="7186613" y="5300663"/>
          <p14:tracePt t="38369" x="7177088" y="5300663"/>
          <p14:tracePt t="38381" x="7162800" y="5300663"/>
          <p14:tracePt t="38392" x="7143750" y="5300663"/>
          <p14:tracePt t="38403" x="7119938" y="5300663"/>
          <p14:tracePt t="38426" x="7110413" y="5300663"/>
          <p14:tracePt t="38448" x="7105650" y="5300663"/>
          <p14:tracePt t="38460" x="7105650" y="5291138"/>
          <p14:tracePt t="38471" x="7105650" y="5286375"/>
          <p14:tracePt t="38482" x="7105650" y="5276850"/>
          <p14:tracePt t="38494" x="7105650" y="5262563"/>
          <p14:tracePt t="38504" x="7105650" y="5233988"/>
          <p14:tracePt t="38516" x="7105650" y="5210175"/>
          <p14:tracePt t="38528" x="7105650" y="5176838"/>
          <p14:tracePt t="38538" x="7105650" y="5143500"/>
          <p14:tracePt t="38549" x="7105650" y="5114925"/>
          <p14:tracePt t="38562" x="7105650" y="5081588"/>
          <p14:tracePt t="38572" x="7105650" y="5057775"/>
          <p14:tracePt t="38583" x="7105650" y="5029200"/>
          <p14:tracePt t="38595" x="7105650" y="5014913"/>
          <p14:tracePt t="38606" x="7105650" y="4995863"/>
          <p14:tracePt t="38617" x="7105650" y="4991100"/>
          <p14:tracePt t="38628" x="7105650" y="4967288"/>
          <p14:tracePt t="38639" x="7105650" y="4938713"/>
          <p14:tracePt t="38650" x="7096125" y="4910138"/>
          <p14:tracePt t="38662" x="7077075" y="4848225"/>
          <p14:tracePt t="38673" x="7062788" y="4800600"/>
          <p14:tracePt t="38684" x="7053263" y="4767263"/>
          <p14:tracePt t="38696" x="7038975" y="4710113"/>
          <p14:tracePt t="38707" x="7029450" y="4662488"/>
          <p14:tracePt t="38718" x="7019925" y="4619625"/>
          <p14:tracePt t="38729" x="7015163" y="4562475"/>
          <p14:tracePt t="38740" x="7005638" y="4500563"/>
          <p14:tracePt t="38752" x="7005638" y="4448175"/>
          <p14:tracePt t="38763" x="6996113" y="4376738"/>
          <p14:tracePt t="38774" x="6991350" y="4295775"/>
          <p14:tracePt t="38786" x="6981825" y="4229100"/>
          <p14:tracePt t="38797" x="6972300" y="4148138"/>
          <p14:tracePt t="38808" x="6958013" y="4062413"/>
          <p14:tracePt t="38819" x="6948488" y="4005263"/>
          <p14:tracePt t="38831" x="6929438" y="3933825"/>
          <p14:tracePt t="38842" x="6929438" y="3867150"/>
          <p14:tracePt t="38853" x="6924675" y="3824288"/>
          <p14:tracePt t="38864" x="6929438" y="3776663"/>
          <p14:tracePt t="38876" x="6938963" y="3738563"/>
          <p14:tracePt t="38887" x="6958013" y="3695700"/>
          <p14:tracePt t="38898" x="6972300" y="3652838"/>
          <p14:tracePt t="38909" x="6981825" y="3614738"/>
          <p14:tracePt t="38921" x="6991350" y="3571875"/>
          <p14:tracePt t="38932" x="6991350" y="3538538"/>
          <p14:tracePt t="38944" x="6991350" y="3505200"/>
          <p14:tracePt t="38954" x="6996113" y="3471863"/>
          <p14:tracePt t="38965" x="6996113" y="3457575"/>
          <p14:tracePt t="38978" x="7005638" y="3424238"/>
          <p14:tracePt t="38988" x="7005638" y="3390900"/>
          <p14:tracePt t="39000" x="7015163" y="3367088"/>
          <p14:tracePt t="39012" x="7019925" y="3343275"/>
          <p14:tracePt t="39022" x="7019925" y="3319463"/>
          <p14:tracePt t="39033" x="7029450" y="3300413"/>
          <p14:tracePt t="39045" x="7029450" y="3276600"/>
          <p14:tracePt t="39056" x="7029450" y="3262313"/>
          <p14:tracePt t="39067" x="7029450" y="3252788"/>
          <p14:tracePt t="39078" x="7029450" y="3243263"/>
          <p14:tracePt t="39101" x="7019925" y="3238500"/>
          <p14:tracePt t="39157" x="7019925" y="3243263"/>
          <p14:tracePt t="39179" x="7015163" y="3262313"/>
          <p14:tracePt t="39191" x="6996113" y="3276600"/>
          <p14:tracePt t="39202" x="6981825" y="3295650"/>
          <p14:tracePt t="39213" x="6972300" y="3309938"/>
          <p14:tracePt t="39224" x="6972300" y="3324225"/>
          <p14:tracePt t="39236" x="6972300" y="3343275"/>
          <p14:tracePt t="39247" x="6972300" y="3357563"/>
          <p14:tracePt t="39258" x="6962775" y="3386138"/>
          <p14:tracePt t="39269" x="6962775" y="3400425"/>
          <p14:tracePt t="39280" x="6958013" y="3424238"/>
          <p14:tracePt t="39292" x="6938963" y="3448050"/>
          <p14:tracePt t="39303" x="6924675" y="3481388"/>
          <p14:tracePt t="39315" x="6905625" y="3514725"/>
          <p14:tracePt t="39326" x="6900863" y="3548063"/>
          <p14:tracePt t="39337" x="6900863" y="3581400"/>
          <p14:tracePt t="39348" x="6905625" y="3629025"/>
          <p14:tracePt t="39361" x="6924675" y="3686175"/>
          <p14:tracePt t="39371" x="6929438" y="3709988"/>
          <p14:tracePt t="39382" x="6938963" y="3752850"/>
          <p14:tracePt t="39394" x="6938963" y="3795713"/>
          <p14:tracePt t="39404" x="6948488" y="3824288"/>
          <p14:tracePt t="39415" x="6948488" y="3852863"/>
          <p14:tracePt t="39428" x="6958013" y="3881438"/>
          <p14:tracePt t="39438" x="6962775" y="3933825"/>
          <p14:tracePt t="39449" x="6972300" y="3967163"/>
          <p14:tracePt t="39461" x="6981825" y="4024313"/>
          <p14:tracePt t="39472" x="6981825" y="4086225"/>
          <p14:tracePt t="39483" x="6991350" y="4119563"/>
          <p14:tracePt t="39495" x="6991350" y="4176713"/>
          <p14:tracePt t="39506" x="6996113" y="4219575"/>
          <p14:tracePt t="39517" x="7005638" y="4252913"/>
          <p14:tracePt t="39528" x="7015163" y="4286250"/>
          <p14:tracePt t="39539" x="7019925" y="4310063"/>
          <p14:tracePt t="39551" x="7019925" y="4319588"/>
          <p14:tracePt t="39562" x="7019925" y="4333875"/>
          <p14:tracePt t="39573" x="7015163" y="4343400"/>
          <p14:tracePt t="39585" x="7005638" y="4343400"/>
          <p14:tracePt t="39641" x="6996113" y="4343400"/>
          <p14:tracePt t="39652" x="6991350" y="4333875"/>
          <p14:tracePt t="39664" x="6981825" y="4324350"/>
          <p14:tracePt t="39674" x="6972300" y="4319588"/>
          <p14:tracePt t="39686" x="6962775" y="4310063"/>
          <p14:tracePt t="39697" x="6958013" y="4300538"/>
          <p14:tracePt t="39708" x="6938963" y="4295775"/>
          <p14:tracePt t="39720" x="6929438" y="4295775"/>
          <p14:tracePt t="39731" x="6905625" y="4286250"/>
          <p14:tracePt t="39742" x="6872288" y="4286250"/>
          <p14:tracePt t="39753" x="6843713" y="4286250"/>
          <p14:tracePt t="39764" x="6824663" y="4286250"/>
          <p14:tracePt t="39787" x="6815138" y="4286250"/>
          <p14:tracePt t="39821" x="6815138" y="4295775"/>
          <p14:tracePt t="39877" x="6810375" y="4295775"/>
          <p14:tracePt t="39899" x="6800850" y="4295775"/>
          <p14:tracePt t="39933" x="6791325" y="4276725"/>
          <p14:tracePt t="39945" x="6786563" y="4252913"/>
          <p14:tracePt t="39956" x="6777038" y="4219575"/>
          <p14:tracePt t="39967" x="6757988" y="4186238"/>
          <p14:tracePt t="39978" x="6734175" y="4138613"/>
          <p14:tracePt t="39989" x="6710363" y="4086225"/>
          <p14:tracePt t="40001" x="6686550" y="4048125"/>
          <p14:tracePt t="40012" x="6643688" y="3990975"/>
          <p14:tracePt t="40023" x="6605588" y="3943350"/>
          <p14:tracePt t="40035" x="6586538" y="3914775"/>
          <p14:tracePt t="40046" x="6581775" y="3900488"/>
          <p14:tracePt t="40057" x="6572250" y="3890963"/>
          <p14:tracePt t="40147" x="6581775" y="3890963"/>
          <p14:tracePt t="40169" x="6586538" y="3890963"/>
          <p14:tracePt t="40180" x="6596063" y="3890963"/>
          <p14:tracePt t="40192" x="6605588" y="3900488"/>
          <p14:tracePt t="40203" x="6610350" y="3900488"/>
          <p14:tracePt t="40215" x="6610350" y="3910013"/>
          <p14:tracePt t="40226" x="6619875" y="3910013"/>
          <p14:tracePt t="40237" x="6619875" y="3914775"/>
          <p14:tracePt t="40248" x="6638925" y="3924300"/>
          <p14:tracePt t="40260" x="6653213" y="3943350"/>
          <p14:tracePt t="40271" x="6677025" y="3957638"/>
          <p14:tracePt t="40282" x="6724650" y="3981450"/>
          <p14:tracePt t="40294" x="6767513" y="4014788"/>
          <p14:tracePt t="40304" x="6791325" y="4038600"/>
          <p14:tracePt t="40316" x="6824663" y="4062413"/>
          <p14:tracePt t="40328" x="6834188" y="4081463"/>
          <p14:tracePt t="40338" x="6843713" y="4095750"/>
          <p14:tracePt t="40350" x="6858000" y="4114800"/>
          <p14:tracePt t="40362" x="6858000" y="4119563"/>
          <p14:tracePt t="40372" x="6867525" y="4129088"/>
          <p14:tracePt t="40383" x="6872288" y="4138613"/>
          <p14:tracePt t="40395" x="6881813" y="4148138"/>
          <p14:tracePt t="40406" x="6891338" y="4152900"/>
          <p14:tracePt t="40586" x="6900863" y="4152900"/>
          <p14:tracePt t="40597" x="6900863" y="4162425"/>
          <p14:tracePt t="40619" x="6905625" y="4162425"/>
          <p14:tracePt t="40642" x="6915150" y="4171950"/>
          <p14:tracePt t="40653" x="6924675" y="4171950"/>
          <p14:tracePt t="40665" x="6938963" y="4186238"/>
          <p14:tracePt t="40676" x="6958013" y="4195763"/>
          <p14:tracePt t="40687" x="6972300" y="4210050"/>
          <p14:tracePt t="40698" x="6991350" y="4229100"/>
          <p14:tracePt t="40709" x="7019925" y="4243388"/>
          <p14:tracePt t="40721" x="7048500" y="4252913"/>
          <p14:tracePt t="40732" x="7077075" y="4267200"/>
          <p14:tracePt t="40744" x="7105650" y="4276725"/>
          <p14:tracePt t="40754" x="7119938" y="4286250"/>
          <p14:tracePt t="40766" x="7134225" y="4295775"/>
          <p14:tracePt t="40778" x="7153275" y="4300538"/>
          <p14:tracePt t="40788" x="7162800" y="4300538"/>
          <p14:tracePt t="40934" x="7153275" y="4310063"/>
          <p14:tracePt t="40946" x="7143750" y="4310063"/>
          <p14:tracePt t="40957" x="7143750" y="4319588"/>
          <p14:tracePt t="40968" x="7134225" y="4319588"/>
          <p14:tracePt t="40980" x="7129463" y="4319588"/>
          <p14:tracePt t="41069" x="7129463" y="4310063"/>
          <p14:tracePt t="41081" x="7119938" y="4300538"/>
          <p14:tracePt t="41092" x="7119938" y="4295775"/>
          <p14:tracePt t="41103" x="7119938" y="4286250"/>
          <p14:tracePt t="41114" x="7119938" y="4276725"/>
          <p14:tracePt t="41126" x="7119938" y="4267200"/>
          <p14:tracePt t="41148" x="7119938" y="4262438"/>
          <p14:tracePt t="41171" x="7119938" y="4252913"/>
          <p14:tracePt t="41182" x="7110413" y="4252913"/>
          <p14:tracePt t="41249" x="7105650" y="4252913"/>
          <p14:tracePt t="41272" x="7105650" y="4243388"/>
          <p14:tracePt t="41306" x="7096125" y="4243388"/>
          <p14:tracePt t="41317" x="7086600" y="4233863"/>
          <p14:tracePt t="41418" x="7096125" y="4233863"/>
          <p14:tracePt t="41430" x="7119938" y="4229100"/>
          <p14:tracePt t="41441" x="7143750" y="4229100"/>
          <p14:tracePt t="41452" x="7177088" y="4219575"/>
          <p14:tracePt t="41463" x="7200900" y="4205288"/>
          <p14:tracePt t="41475" x="7224713" y="4195763"/>
          <p14:tracePt t="41487" x="7253288" y="4186238"/>
          <p14:tracePt t="41497" x="7277100" y="4171950"/>
          <p14:tracePt t="41508" x="7300913" y="4162425"/>
          <p14:tracePt t="41519" x="7324725" y="4148138"/>
          <p14:tracePt t="41531" x="7343775" y="4138613"/>
          <p14:tracePt t="41542" x="7358063" y="4119563"/>
          <p14:tracePt t="41553" x="7367588" y="4114800"/>
          <p14:tracePt t="41564" x="7372350" y="4105275"/>
          <p14:tracePt t="41575" x="7372350" y="4095750"/>
          <p14:tracePt t="41587" x="7372350" y="4086225"/>
          <p14:tracePt t="41598" x="7381875" y="4081463"/>
          <p14:tracePt t="41632" x="7391400" y="4081463"/>
          <p14:tracePt t="41643" x="7391400" y="4071938"/>
          <p14:tracePt t="41655" x="7400925" y="4071938"/>
          <p14:tracePt t="41666" x="7405688" y="4062413"/>
          <p14:tracePt t="41677" x="7415213" y="4048125"/>
          <p14:tracePt t="41688" x="7424738" y="4029075"/>
          <p14:tracePt t="41700" x="7429500" y="4014788"/>
          <p14:tracePt t="41711" x="7448550" y="3990975"/>
          <p14:tracePt t="41723" x="7462838" y="3971925"/>
          <p14:tracePt t="41734" x="7496175" y="3943350"/>
          <p14:tracePt t="41745" x="7539038" y="3914775"/>
          <p14:tracePt t="41756" x="7562850" y="3900488"/>
          <p14:tracePt t="41767" x="7577138" y="3881438"/>
          <p14:tracePt t="41780" x="7596188" y="3876675"/>
          <p14:tracePt t="41789" x="7605713" y="3867150"/>
          <p14:tracePt t="41801" x="7610475" y="3857625"/>
          <p14:tracePt t="41814" x="7620000" y="3852863"/>
          <p14:tracePt t="41823" x="7620000" y="3843338"/>
          <p14:tracePt t="41834" x="7629525" y="3833813"/>
          <p14:tracePt t="41857" x="7629525" y="3824288"/>
          <p14:tracePt t="41858" x="7634288" y="3819525"/>
          <p14:tracePt t="41869" x="7643813" y="3810000"/>
          <p14:tracePt t="41880" x="7653338" y="3810000"/>
          <p14:tracePt t="41891" x="7662863" y="3800475"/>
          <p14:tracePt t="41913" x="7667625" y="3800475"/>
          <p14:tracePt t="41924" x="7677150" y="3800475"/>
          <p14:tracePt t="41936" x="7686675" y="3800475"/>
          <p14:tracePt t="42014" x="7677150" y="3810000"/>
          <p14:tracePt t="42026" x="7662863" y="3819525"/>
          <p14:tracePt t="42037" x="7643813" y="3833813"/>
          <p14:tracePt t="42048" x="7620000" y="3852863"/>
          <p14:tracePt t="42060" x="7596188" y="3867150"/>
          <p14:tracePt t="42070" x="7548563" y="3881438"/>
          <p14:tracePt t="42082" x="7515225" y="3900488"/>
          <p14:tracePt t="42228" x="7515225" y="3910013"/>
          <p14:tracePt t="42341" x="7519988" y="3900488"/>
          <p14:tracePt t="42352" x="7529513" y="3890963"/>
          <p14:tracePt t="42363" x="7539038" y="3881438"/>
          <p14:tracePt t="42374" x="7548563" y="3876675"/>
          <p14:tracePt t="42386" x="7548563" y="3867150"/>
          <p14:tracePt t="42397" x="7548563" y="3857625"/>
          <p14:tracePt t="42408" x="7539038" y="3852863"/>
          <p14:tracePt t="42419" x="7539038" y="3843338"/>
          <p14:tracePt t="42464" x="7539038" y="3833813"/>
          <p14:tracePt t="42509" x="7548563" y="3824288"/>
          <p14:tracePt t="42521" x="7553325" y="3824288"/>
          <p14:tracePt t="42532" x="7562850" y="3819525"/>
          <p14:tracePt t="42543" x="7577138" y="3819525"/>
          <p14:tracePt t="42554" x="7605713" y="3810000"/>
          <p14:tracePt t="42566" x="7610475" y="3800475"/>
          <p14:tracePt t="42577" x="7634288" y="3795713"/>
          <p14:tracePt t="42588" x="7643813" y="3776663"/>
          <p14:tracePt t="42599" x="7653338" y="3776663"/>
          <p14:tracePt t="42611" x="7653338" y="3767138"/>
          <p14:tracePt t="45209" x="7643813" y="3767138"/>
          <p14:tracePt t="45221" x="7634288" y="3767138"/>
          <p14:tracePt t="45232" x="7629525" y="3767138"/>
          <p14:tracePt t="45243" x="7610475" y="3767138"/>
          <p14:tracePt t="45255" x="7605713" y="3767138"/>
          <p14:tracePt t="45266" x="7596188" y="3767138"/>
          <p14:tracePt t="45277" x="7577138" y="3767138"/>
          <p14:tracePt t="45288" x="7572375" y="3767138"/>
          <p14:tracePt t="45300" x="7548563" y="3767138"/>
          <p14:tracePt t="45311" x="7529513" y="3762375"/>
          <p14:tracePt t="45322" x="7505700" y="3762375"/>
          <p14:tracePt t="45333" x="7462838" y="3762375"/>
          <p14:tracePt t="45346" x="7405688" y="3762375"/>
          <p14:tracePt t="45356" x="7367588" y="3752850"/>
          <p14:tracePt t="45367" x="7315200" y="3752850"/>
          <p14:tracePt t="45379" x="7281863" y="3743325"/>
          <p14:tracePt t="45390" x="7243763" y="3743325"/>
          <p14:tracePt t="45401" x="7219950" y="3752850"/>
          <p14:tracePt t="45413" x="7210425" y="3752850"/>
          <p14:tracePt t="45423" x="7200900" y="3752850"/>
          <p14:tracePt t="45435" x="7196138" y="3767138"/>
          <p14:tracePt t="45447" x="7186613" y="3786188"/>
          <p14:tracePt t="45457" x="7167563" y="3819525"/>
          <p14:tracePt t="45468" x="7143750" y="3852863"/>
          <p14:tracePt t="45480" x="7110413" y="3890963"/>
          <p14:tracePt t="45491" x="7086600" y="3933825"/>
          <p14:tracePt t="45502" x="7077075" y="3957638"/>
          <p14:tracePt t="45513" x="7062788" y="3981450"/>
          <p14:tracePt t="45525" x="7062788" y="4000500"/>
          <p14:tracePt t="45536" x="7062788" y="4014788"/>
          <p14:tracePt t="45558" x="7077075" y="4024313"/>
          <p14:tracePt t="45569" x="7086600" y="4024313"/>
          <p14:tracePt t="45581" x="7105650" y="4024313"/>
          <p14:tracePt t="45592" x="7110413" y="4024313"/>
          <p14:tracePt t="45603" x="7119938" y="4024313"/>
          <p14:tracePt t="45615" x="7129463" y="4024313"/>
          <p14:tracePt t="45637" x="7134225" y="4024313"/>
          <p14:tracePt t="45648" x="7143750" y="4014788"/>
          <p14:tracePt t="45660" x="7153275" y="4000500"/>
          <p14:tracePt t="45671" x="7167563" y="3971925"/>
          <p14:tracePt t="45682" x="7177088" y="3957638"/>
          <p14:tracePt t="45693" x="7196138" y="3933825"/>
          <p14:tracePt t="45716" x="7200900" y="3914775"/>
          <p14:tracePt t="45719" x="7200900" y="3900488"/>
          <p14:tracePt t="45727" x="7200900" y="3881438"/>
          <p14:tracePt t="45738" x="7196138" y="3876675"/>
          <p14:tracePt t="45750" x="7196138" y="3857625"/>
          <p14:tracePt t="45772" x="7186613" y="3852863"/>
          <p14:tracePt t="45775" x="7186613" y="3843338"/>
          <p14:tracePt t="45783" x="7177088" y="3843338"/>
          <p14:tracePt t="45806" x="7167563" y="3843338"/>
          <p14:tracePt t="45817" x="7162800" y="3843338"/>
          <p14:tracePt t="45830" x="7143750" y="3843338"/>
          <p14:tracePt t="45839" x="7129463" y="3852863"/>
          <p14:tracePt t="45851" x="7110413" y="3857625"/>
          <p14:tracePt t="45863" x="7096125" y="3876675"/>
          <p14:tracePt t="45873" x="7077075" y="3890963"/>
          <p14:tracePt t="45885" x="7062788" y="3924300"/>
          <p14:tracePt t="45897" x="7048500" y="3948113"/>
          <p14:tracePt t="45907" x="7038975" y="3990975"/>
          <p14:tracePt t="45918" x="7029450" y="4014788"/>
          <p14:tracePt t="45930" x="7029450" y="4038600"/>
          <p14:tracePt t="45941" x="7038975" y="4062413"/>
          <p14:tracePt t="45952" x="7038975" y="4071938"/>
          <p14:tracePt t="45963" x="7048500" y="4081463"/>
          <p14:tracePt t="45986" x="7048500" y="4086225"/>
          <p14:tracePt t="45997" x="7053263" y="4086225"/>
          <p14:tracePt t="46031" x="7062788" y="4081463"/>
          <p14:tracePt t="46053" x="7077075" y="4071938"/>
          <p14:tracePt t="46064" x="7086600" y="4062413"/>
          <p14:tracePt t="46076" x="7105650" y="4057650"/>
          <p14:tracePt t="46087" x="7119938" y="4038600"/>
          <p14:tracePt t="46098" x="7129463" y="4029075"/>
          <p14:tracePt t="46109" x="7134225" y="4024313"/>
          <p14:tracePt t="46121" x="7143750" y="4005263"/>
          <p14:tracePt t="46132" x="7143750" y="4000500"/>
          <p14:tracePt t="46143" x="7143750" y="3990975"/>
          <p14:tracePt t="46154" x="7143750" y="3981450"/>
          <p14:tracePt t="46166" x="7134225" y="3971925"/>
          <p14:tracePt t="46177" x="7129463" y="3967163"/>
          <p14:tracePt t="46188" x="7110413" y="3957638"/>
          <p14:tracePt t="46200" x="7096125" y="3948113"/>
          <p14:tracePt t="46211" x="7062788" y="3933825"/>
          <p14:tracePt t="46222" x="7019925" y="3924300"/>
          <p14:tracePt t="46233" x="6991350" y="3914775"/>
          <p14:tracePt t="46245" x="6958013" y="3910013"/>
          <p14:tracePt t="46256" x="6929438" y="3900488"/>
          <p14:tracePt t="46267" x="6915150" y="3900488"/>
          <p14:tracePt t="46278" x="6900863" y="3900488"/>
          <p14:tracePt t="46290" x="6867525" y="3914775"/>
          <p14:tracePt t="46301" x="6843713" y="3924300"/>
          <p14:tracePt t="46312" x="6810375" y="3948113"/>
          <p14:tracePt t="46323" x="6777038" y="3981450"/>
          <p14:tracePt t="46335" x="6757988" y="4005263"/>
          <p14:tracePt t="46347" x="6753225" y="4038600"/>
          <p14:tracePt t="46358" x="6743700" y="4071938"/>
          <p14:tracePt t="46368" x="6743700" y="4105275"/>
          <p14:tracePt t="46381" x="6743700" y="4119563"/>
          <p14:tracePt t="46391" x="6743700" y="4148138"/>
          <p14:tracePt t="46402" x="6753225" y="4152900"/>
          <p14:tracePt t="46424" x="6767513" y="4152900"/>
          <p14:tracePt t="46436" x="6791325" y="4162425"/>
          <p14:tracePt t="46448" x="6815138" y="4162425"/>
          <p14:tracePt t="46458" x="6843713" y="4152900"/>
          <p14:tracePt t="46470" x="6858000" y="4152900"/>
          <p14:tracePt t="46481" x="6872288" y="4152900"/>
          <p14:tracePt t="46492" x="6891338" y="4152900"/>
          <p14:tracePt t="46503" x="6905625" y="4148138"/>
          <p14:tracePt t="46515" x="6915150" y="4148138"/>
          <p14:tracePt t="46526" x="6938963" y="4138613"/>
          <p14:tracePt t="46537" x="6948488" y="4129088"/>
          <p14:tracePt t="46548" x="6958013" y="4129088"/>
          <p14:tracePt t="46560" x="6962775" y="4119563"/>
          <p14:tracePt t="46571" x="6981825" y="4114800"/>
          <p14:tracePt t="46582" x="6991350" y="4105275"/>
          <p14:tracePt t="46593" x="6996113" y="4095750"/>
          <p14:tracePt t="46604" x="6996113" y="4086225"/>
          <p14:tracePt t="46616" x="6996113" y="4081463"/>
          <p14:tracePt t="46627" x="6991350" y="4071938"/>
          <p14:tracePt t="46649" x="6981825" y="4062413"/>
          <p14:tracePt t="46661" x="6972300" y="4057650"/>
          <p14:tracePt t="46672" x="6962775" y="4057650"/>
          <p14:tracePt t="46706" x="6958013" y="4057650"/>
          <p14:tracePt t="46717" x="6948488" y="4057650"/>
          <p14:tracePt t="46728" x="6938963" y="4062413"/>
          <p14:tracePt t="46739" x="6924675" y="4071938"/>
          <p14:tracePt t="46751" x="6905625" y="4086225"/>
          <p14:tracePt t="46762" x="6891338" y="4095750"/>
          <p14:tracePt t="46773" x="6872288" y="4114800"/>
          <p14:tracePt t="46784" x="6867525" y="4138613"/>
          <p14:tracePt t="46796" x="6858000" y="4148138"/>
          <p14:tracePt t="46807" x="6858000" y="4162425"/>
          <p14:tracePt t="46818" x="6858000" y="4176713"/>
          <p14:tracePt t="46831" x="6858000" y="4186238"/>
          <p14:tracePt t="46841" x="6867525" y="4195763"/>
          <p14:tracePt t="46852" x="6881813" y="4205288"/>
          <p14:tracePt t="46864" x="6905625" y="4210050"/>
          <p14:tracePt t="46874" x="6948488" y="4229100"/>
          <p14:tracePt t="46886" x="6972300" y="4243388"/>
          <p14:tracePt t="46898" x="6996113" y="4252913"/>
          <p14:tracePt t="46908" x="7005638" y="4252913"/>
          <p14:tracePt t="46920" x="7015163" y="4252913"/>
          <p14:tracePt t="46942" x="7019925" y="4252913"/>
          <p14:tracePt t="46965" x="7029450" y="4243388"/>
          <p14:tracePt t="46976" x="7038975" y="4233863"/>
          <p14:tracePt t="46987" x="7048500" y="4210050"/>
          <p14:tracePt t="46998" x="7053263" y="4176713"/>
          <p14:tracePt t="47010" x="7062788" y="4152900"/>
          <p14:tracePt t="47021" x="7062788" y="4119563"/>
          <p14:tracePt t="47032" x="7053263" y="4095750"/>
          <p14:tracePt t="47043" x="7053263" y="4071938"/>
          <p14:tracePt t="47055" x="7048500" y="4057650"/>
          <p14:tracePt t="47066" x="7029450" y="4038600"/>
          <p14:tracePt t="47077" x="7015163" y="4029075"/>
          <p14:tracePt t="47088" x="6996113" y="4029075"/>
          <p14:tracePt t="47100" x="6981825" y="4029075"/>
          <p14:tracePt t="47111" x="6948488" y="4048125"/>
          <p14:tracePt t="47122" x="6915150" y="4062413"/>
          <p14:tracePt t="47133" x="6867525" y="4086225"/>
          <p14:tracePt t="47145" x="6824663" y="4114800"/>
          <p14:tracePt t="47156" x="6786563" y="4148138"/>
          <p14:tracePt t="47167" x="6753225" y="4171950"/>
          <p14:tracePt t="47178" x="6734175" y="4195763"/>
          <p14:tracePt t="47190" x="6724650" y="4210050"/>
          <p14:tracePt t="47201" x="6719888" y="4219575"/>
          <p14:tracePt t="47212" x="6719888" y="4233863"/>
          <p14:tracePt t="47223" x="6710363" y="4233863"/>
          <p14:tracePt t="47235" x="6710363" y="4243388"/>
          <p14:tracePt t="47268" x="6719888" y="4252913"/>
          <p14:tracePt t="47281" x="6724650" y="4252913"/>
          <p14:tracePt t="47291" x="6724650" y="4262438"/>
          <p14:tracePt t="47302" x="6734175" y="4262438"/>
          <p14:tracePt t="47314" x="6753225" y="4267200"/>
          <p14:tracePt t="47324" x="6757988" y="4267200"/>
          <p14:tracePt t="47336" x="6777038" y="4276725"/>
          <p14:tracePt t="47348" x="6791325" y="4286250"/>
          <p14:tracePt t="47358" x="6810375" y="4286250"/>
          <p14:tracePt t="47370" x="6848475" y="4300538"/>
          <p14:tracePt t="47381" x="6891338" y="4324350"/>
          <p14:tracePt t="47392" x="6929438" y="4333875"/>
          <p14:tracePt t="47403" x="6991350" y="4357688"/>
          <p14:tracePt t="47415" x="7048500" y="4381500"/>
          <p14:tracePt t="47426" x="7086600" y="4400550"/>
          <p14:tracePt t="47448" x="7110413" y="4414838"/>
          <p14:tracePt t="47452" x="7129463" y="4414838"/>
          <p14:tracePt t="47482" x="7134225" y="4410075"/>
          <p14:tracePt t="47493" x="7143750" y="4391025"/>
          <p14:tracePt t="47505" x="7162800" y="4367213"/>
          <p14:tracePt t="47516" x="7167563" y="4333875"/>
          <p14:tracePt t="47527" x="7167563" y="4319588"/>
          <p14:tracePt t="47539" x="7177088" y="4286250"/>
          <p14:tracePt t="47550" x="7177088" y="4262438"/>
          <p14:tracePt t="47561" x="7167563" y="4233863"/>
          <p14:tracePt t="47572" x="7162800" y="4219575"/>
          <p14:tracePt t="47584" x="7153275" y="4205288"/>
          <p14:tracePt t="47595" x="7143750" y="4186238"/>
          <p14:tracePt t="47606" x="7119938" y="4176713"/>
          <p14:tracePt t="47617" x="7096125" y="4171950"/>
          <p14:tracePt t="47628" x="7077075" y="4162425"/>
          <p14:tracePt t="47640" x="7048500" y="4152900"/>
          <p14:tracePt t="47651" x="7005638" y="4152900"/>
          <p14:tracePt t="47662" x="6981825" y="4162425"/>
          <p14:tracePt t="47673" x="6958013" y="4171950"/>
          <p14:tracePt t="47684" x="6938963" y="4176713"/>
          <p14:tracePt t="47697" x="6924675" y="4195763"/>
          <p14:tracePt t="47707" x="6905625" y="4205288"/>
          <p14:tracePt t="47719" x="6900863" y="4219575"/>
          <p14:tracePt t="47731" x="6881813" y="4243388"/>
          <p14:tracePt t="47741" x="6872288" y="4267200"/>
          <p14:tracePt t="47752" x="6858000" y="4295775"/>
          <p14:tracePt t="47765" x="6858000" y="4310063"/>
          <p14:tracePt t="47775" x="6858000" y="4324350"/>
          <p14:tracePt t="47786" x="6858000" y="4343400"/>
          <p14:tracePt t="47798" x="6867525" y="4352925"/>
          <p14:tracePt t="47809" x="6872288" y="4357688"/>
          <p14:tracePt t="47820" x="6891338" y="4367213"/>
          <p14:tracePt t="47831" x="6905625" y="4367213"/>
          <p14:tracePt t="47842" x="6924675" y="4367213"/>
          <p14:tracePt t="47853" x="6948488" y="4367213"/>
          <p14:tracePt t="47865" x="6972300" y="4367213"/>
          <p14:tracePt t="47876" x="6991350" y="4367213"/>
          <p14:tracePt t="47887" x="7019925" y="4367213"/>
          <p14:tracePt t="47898" x="7048500" y="4357688"/>
          <p14:tracePt t="47910" x="7062788" y="4352925"/>
          <p14:tracePt t="47921" x="7086600" y="4333875"/>
          <p14:tracePt t="47932" x="7110413" y="4319588"/>
          <p14:tracePt t="47943" x="7134225" y="4295775"/>
          <p14:tracePt t="47955" x="7153275" y="4267200"/>
          <p14:tracePt t="47966" x="7177088" y="4243388"/>
          <p14:tracePt t="47977" x="7196138" y="4229100"/>
          <p14:tracePt t="47989" x="7200900" y="4205288"/>
          <p14:tracePt t="48000" x="7210425" y="4186238"/>
          <p14:tracePt t="48011" x="7210425" y="4176713"/>
          <p14:tracePt t="48022" x="7210425" y="4171950"/>
          <p14:tracePt t="48033" x="7210425" y="4152900"/>
          <p14:tracePt t="48056" x="7210425" y="4148138"/>
          <p14:tracePt t="48067" x="7200900" y="4148138"/>
          <p14:tracePt t="48236" x="7210425" y="4138613"/>
          <p14:tracePt t="48258" x="7224713" y="4138613"/>
          <p14:tracePt t="48270" x="7243763" y="4119563"/>
          <p14:tracePt t="48281" x="7258050" y="4114800"/>
          <p14:tracePt t="48292" x="7281863" y="4095750"/>
          <p14:tracePt t="48303" x="7310438" y="4081463"/>
          <p14:tracePt t="48315" x="7348538" y="4062413"/>
          <p14:tracePt t="48326" x="7391400" y="4038600"/>
          <p14:tracePt t="48337" x="7429500" y="4024313"/>
          <p14:tracePt t="48348" x="7448550" y="4005263"/>
          <p14:tracePt t="48360" x="7458075" y="4000500"/>
          <p14:tracePt t="48371" x="7458075" y="3990975"/>
          <p14:tracePt t="48394" x="7458075" y="3981450"/>
          <p14:tracePt t="48416" x="7448550" y="3981450"/>
          <p14:tracePt t="48652" x="7448550" y="3990975"/>
          <p14:tracePt t="48945" x="7458075" y="4005263"/>
          <p14:tracePt t="48956" x="7458075" y="4038600"/>
          <p14:tracePt t="48967" x="7458075" y="4071938"/>
          <p14:tracePt t="48978" x="7458075" y="4105275"/>
          <p14:tracePt t="48989" x="7439025" y="4148138"/>
          <p14:tracePt t="49001" x="7424738" y="4195763"/>
          <p14:tracePt t="49012" x="7405688" y="4229100"/>
          <p14:tracePt t="49024" x="7391400" y="4267200"/>
          <p14:tracePt t="49035" x="7381875" y="4295775"/>
          <p14:tracePt t="49046" x="7381875" y="4300538"/>
          <p14:tracePt t="49057" x="7381875" y="4310063"/>
          <p14:tracePt t="49102" x="7391400" y="4310063"/>
          <p14:tracePt t="49114" x="7391400" y="4324350"/>
          <p14:tracePt t="49125" x="7400925" y="4343400"/>
          <p14:tracePt t="49136" x="7400925" y="4367213"/>
          <p14:tracePt t="49148" x="7391400" y="4400550"/>
          <p14:tracePt t="49159" x="7391400" y="4433888"/>
          <p14:tracePt t="49170" x="7381875" y="4481513"/>
          <p14:tracePt t="49181" x="7358063" y="4538663"/>
          <p14:tracePt t="49192" x="7348538" y="4586288"/>
          <p14:tracePt t="49204" x="7343775" y="4638675"/>
          <p14:tracePt t="49215" x="7324725" y="4729163"/>
          <p14:tracePt t="49226" x="7315200" y="4800600"/>
          <p14:tracePt t="49237" x="7310438" y="4910138"/>
          <p14:tracePt t="49248" x="7300913" y="4991100"/>
          <p14:tracePt t="49260" x="7291388" y="5105400"/>
          <p14:tracePt t="49271" x="7291388" y="5219700"/>
          <p14:tracePt t="49282" x="7291388" y="5291138"/>
          <p14:tracePt t="49293" x="7291388" y="5391150"/>
          <p14:tracePt t="49305" x="7291388" y="5457825"/>
          <p14:tracePt t="49316" x="7300913" y="5548313"/>
          <p14:tracePt t="49327" x="7300913" y="5595938"/>
          <p14:tracePt t="49339" x="7315200" y="5653088"/>
          <p14:tracePt t="49350" x="7315200" y="5686425"/>
          <p14:tracePt t="49361" x="7334250" y="5734050"/>
          <p14:tracePt t="49372" x="7343775" y="5767388"/>
          <p14:tracePt t="49383" x="7358063" y="5810250"/>
          <p14:tracePt t="49395" x="7372350" y="5834063"/>
          <p14:tracePt t="49406" x="7405688" y="5881688"/>
          <p14:tracePt t="49417" x="7448550" y="5934075"/>
          <p14:tracePt t="49428" x="7486650" y="5962650"/>
          <p14:tracePt t="49440" x="7529513" y="6015038"/>
          <p14:tracePt t="49451" x="7562850" y="6048375"/>
          <p14:tracePt t="49462" x="7577138" y="6096000"/>
          <p14:tracePt t="49473" x="7596188" y="6138863"/>
          <p14:tracePt t="49485" x="7605713" y="6176963"/>
          <p14:tracePt t="49496" x="7610475" y="6210300"/>
          <p14:tracePt t="49507" x="7620000" y="6243638"/>
          <p14:tracePt t="49519" x="7629525" y="6257925"/>
          <p14:tracePt t="49531" x="7629525" y="6267450"/>
          <p14:tracePt t="49541" x="7634288" y="6276975"/>
          <p14:tracePt t="49575" x="7634288" y="6286500"/>
          <p14:tracePt t="49578" x="7643813" y="6286500"/>
          <p14:tracePt t="49586" x="7643813" y="6291263"/>
          <p14:tracePt t="49608" x="7643813" y="6300788"/>
          <p14:tracePt t="49631" x="7643813" y="6310313"/>
          <p14:tracePt t="49642" x="7653338" y="6310313"/>
          <p14:tracePt t="49699" x="7662863" y="6310313"/>
          <p14:tracePt t="49710" x="7662863" y="6300788"/>
          <p14:tracePt t="49721" x="7662863" y="6291263"/>
          <p14:tracePt t="49732" x="7662863" y="6286500"/>
          <p14:tracePt t="49743" x="7662863" y="6276975"/>
          <p14:tracePt t="49754" x="7662863" y="6267450"/>
          <p14:tracePt t="49766" x="7662863" y="6257925"/>
          <p14:tracePt t="49788" x="7662863" y="6253163"/>
          <p14:tracePt t="49799" x="7653338" y="6243638"/>
          <p14:tracePt t="49811" x="7653338" y="6234113"/>
          <p14:tracePt t="49822" x="7634288" y="6219825"/>
          <p14:tracePt t="49833" x="7620000" y="6210300"/>
          <p14:tracePt t="49845" x="7596188" y="6196013"/>
          <p14:tracePt t="49856" x="7548563" y="6176963"/>
          <p14:tracePt t="49867" x="7481888" y="6153150"/>
          <p14:tracePt t="49878" x="7448550" y="6138863"/>
          <p14:tracePt t="49890" x="7400925" y="6119813"/>
          <p14:tracePt t="49901" x="7348538" y="6105525"/>
          <p14:tracePt t="49912" x="7324725" y="6096000"/>
          <p14:tracePt t="49923" x="7310438" y="6086475"/>
          <p14:tracePt t="49934" x="7291388" y="6086475"/>
          <p14:tracePt t="49946" x="7277100" y="6086475"/>
          <p14:tracePt t="49957" x="7243763" y="6086475"/>
          <p14:tracePt t="49968" x="7219950" y="6086475"/>
          <p14:tracePt t="49980" x="7200900" y="6086475"/>
          <p14:tracePt t="49991" x="7177088" y="6096000"/>
          <p14:tracePt t="50002" x="7162800" y="6105525"/>
          <p14:tracePt t="50014" x="7143750" y="6110288"/>
          <p14:tracePt t="50025" x="7129463" y="6119813"/>
          <p14:tracePt t="50036" x="7096125" y="6143625"/>
          <p14:tracePt t="50048" x="7077075" y="6153150"/>
          <p14:tracePt t="50058" x="7048500" y="6176963"/>
          <p14:tracePt t="50070" x="7015163" y="6200775"/>
          <p14:tracePt t="50082" x="6996113" y="6219825"/>
          <p14:tracePt t="50092" x="6972300" y="6234113"/>
          <p14:tracePt t="50103" x="6962775" y="6253163"/>
          <p14:tracePt t="50115" x="6958013" y="6267450"/>
          <p14:tracePt t="50126" x="6948488" y="6276975"/>
          <p14:tracePt t="50137" x="6938963" y="6291263"/>
          <p14:tracePt t="50148" x="6929438" y="6310313"/>
          <p14:tracePt t="50159" x="6924675" y="6324600"/>
          <p14:tracePt t="50171" x="6915150" y="6343650"/>
          <p14:tracePt t="50182" x="6905625" y="6357938"/>
          <p14:tracePt t="50193" x="6900863" y="6372225"/>
          <p14:tracePt t="50205" x="6891338" y="6381750"/>
          <p14:tracePt t="50216" x="6891338" y="6391275"/>
          <p14:tracePt t="50227" x="6881813" y="6400800"/>
          <p14:tracePt t="50239" x="6881813" y="6415088"/>
          <p14:tracePt t="50250" x="6881813" y="6424613"/>
          <p14:tracePt t="50261" x="6891338" y="6438900"/>
          <p14:tracePt t="50272" x="6891338" y="6448425"/>
          <p14:tracePt t="50306" x="6891338" y="6457950"/>
          <p14:tracePt t="50340" x="6900863" y="6462713"/>
          <p14:tracePt t="50351" x="6905625" y="6462713"/>
          <p14:tracePt t="50362" x="6924675" y="6472238"/>
          <p14:tracePt t="50373" x="6938963" y="6481763"/>
          <p14:tracePt t="50385" x="6958013" y="6491288"/>
          <p14:tracePt t="50396" x="6972300" y="6505575"/>
          <p14:tracePt t="50408" x="6991350" y="6505575"/>
          <p14:tracePt t="50418" x="6996113" y="6515100"/>
          <p14:tracePt t="50452" x="7005638" y="6515100"/>
          <p14:tracePt t="50486" x="7015163" y="6515100"/>
          <p14:tracePt t="50499" x="7029450" y="6519863"/>
          <p14:tracePt t="50509" x="7053263" y="6519863"/>
          <p14:tracePt t="50520" x="7086600" y="6529388"/>
          <p14:tracePt t="50531" x="7119938" y="6529388"/>
          <p14:tracePt t="50542" x="7162800" y="6538913"/>
          <p14:tracePt t="50553" x="7200900" y="6548438"/>
          <p14:tracePt t="50565" x="7224713" y="6553200"/>
          <p14:tracePt t="50576" x="7258050" y="6562725"/>
          <p14:tracePt t="50587" x="7281863" y="6562725"/>
          <p14:tracePt t="50598" x="7300913" y="6562725"/>
          <p14:tracePt t="50610" x="7324725" y="6562725"/>
          <p14:tracePt t="50621" x="7358063" y="6553200"/>
          <p14:tracePt t="50632" x="7400925" y="6548438"/>
          <p14:tracePt t="50644" x="7458075" y="6538913"/>
          <p14:tracePt t="50655" x="7515225" y="6529388"/>
          <p14:tracePt t="50666" x="7539038" y="6529388"/>
          <p14:tracePt t="50677" x="7577138" y="6515100"/>
          <p14:tracePt t="50688" x="7610475" y="6505575"/>
          <p14:tracePt t="50699" x="7629525" y="6496050"/>
          <p14:tracePt t="50711" x="7643813" y="6496050"/>
          <p14:tracePt t="50722" x="7653338" y="6491288"/>
          <p14:tracePt t="50733" x="7653338" y="6481763"/>
          <p14:tracePt t="50756" x="7662863" y="6481763"/>
          <p14:tracePt t="50767" x="7667625" y="6472238"/>
          <p14:tracePt t="50778" x="7677150" y="6462713"/>
          <p14:tracePt t="50790" x="7691438" y="6457950"/>
          <p14:tracePt t="50801" x="7710488" y="6448425"/>
          <p14:tracePt t="50812" x="7720013" y="6434138"/>
          <p14:tracePt t="50823" x="7734300" y="6424613"/>
          <p14:tracePt t="50835" x="7753350" y="6405563"/>
          <p14:tracePt t="50846" x="7767638" y="6400800"/>
          <p14:tracePt t="50857" x="7777163" y="6381750"/>
          <p14:tracePt t="50869" x="7781925" y="6372225"/>
          <p14:tracePt t="50879" x="7791450" y="6367463"/>
          <p14:tracePt t="50891" x="7791450" y="6348413"/>
          <p14:tracePt t="50902" x="7791450" y="6343650"/>
          <p14:tracePt t="50925" x="7791450" y="6334125"/>
          <p14:tracePt t="50936" x="7791450" y="6324600"/>
          <p14:tracePt t="50948" x="7781925" y="6315075"/>
          <p14:tracePt t="50958" x="7781925" y="6300788"/>
          <p14:tracePt t="50970" x="7777163" y="6286500"/>
          <p14:tracePt t="50982" x="7777163" y="6276975"/>
          <p14:tracePt t="50992" x="7777163" y="6267450"/>
          <p14:tracePt t="51004" x="7767638" y="6257925"/>
          <p14:tracePt t="51016" x="7758113" y="6253163"/>
          <p14:tracePt t="51026" x="7758113" y="6243638"/>
          <p14:tracePt t="51037" x="7753350" y="6234113"/>
          <p14:tracePt t="51049" x="7743825" y="6229350"/>
          <p14:tracePt t="51060" x="7724775" y="6219825"/>
          <p14:tracePt t="51072" x="7710488" y="6210300"/>
          <p14:tracePt t="51083" x="7691438" y="6200775"/>
          <p14:tracePt t="51093" x="7677150" y="6196013"/>
          <p14:tracePt t="51105" x="7667625" y="6186488"/>
          <p14:tracePt t="51116" x="7662863" y="6186488"/>
          <p14:tracePt t="51127" x="7653338" y="6186488"/>
          <p14:tracePt t="51139" x="7653338" y="6176963"/>
          <p14:tracePt t="51150" x="7643813" y="6176963"/>
          <p14:tracePt t="51161" x="7634288" y="6176963"/>
          <p14:tracePt t="51172" x="7634288" y="6167438"/>
          <p14:tracePt t="51183" x="7629525" y="6167438"/>
          <p14:tracePt t="51217" x="7620000" y="6167438"/>
          <p14:tracePt t="51229" x="7610475" y="6167438"/>
          <p14:tracePt t="51240" x="7596188" y="6167438"/>
          <p14:tracePt t="51251" x="7572375" y="6167438"/>
          <p14:tracePt t="51262" x="7548563" y="6176963"/>
          <p14:tracePt t="51273" x="7515225" y="6176963"/>
          <p14:tracePt t="51285" x="7481888" y="6176963"/>
          <p14:tracePt t="51296" x="7472363" y="6176963"/>
          <p14:tracePt t="51307" x="7458075" y="6176963"/>
          <p14:tracePt t="51319" x="7439025" y="6176963"/>
          <p14:tracePt t="51330" x="7429500" y="6176963"/>
          <p14:tracePt t="51341" x="7415213" y="6167438"/>
          <p14:tracePt t="51352" x="7391400" y="6167438"/>
          <p14:tracePt t="51364" x="7367588" y="6162675"/>
          <p14:tracePt t="51375" x="7334250" y="6162675"/>
          <p14:tracePt t="51386" x="7310438" y="6153150"/>
          <p14:tracePt t="51398" x="7277100" y="6153150"/>
          <p14:tracePt t="51408" x="7234238" y="6153150"/>
          <p14:tracePt t="51420" x="7210425" y="6153150"/>
          <p14:tracePt t="51432" x="7196138" y="6153150"/>
          <p14:tracePt t="51442" x="7186613" y="6153150"/>
          <p14:tracePt t="51453" x="7177088" y="6153150"/>
          <p14:tracePt t="51466" x="7167563" y="6153150"/>
          <p14:tracePt t="51476" x="7162800" y="6153150"/>
          <p14:tracePt t="51487" x="7153275" y="6162675"/>
          <p14:tracePt t="51500" x="7134225" y="6167438"/>
          <p14:tracePt t="51509" x="7129463" y="6176963"/>
          <p14:tracePt t="51521" x="7105650" y="6196013"/>
          <p14:tracePt t="51533" x="7077075" y="6210300"/>
          <p14:tracePt t="51543" x="7053263" y="6219825"/>
          <p14:tracePt t="51555" x="7038975" y="6234113"/>
          <p14:tracePt t="51566" x="7019925" y="6253163"/>
          <p14:tracePt t="51577" x="7015163" y="6257925"/>
          <p14:tracePt t="51588" x="7005638" y="6276975"/>
          <p14:tracePt t="51600" x="6991350" y="6291263"/>
          <p14:tracePt t="51611" x="6981825" y="6300788"/>
          <p14:tracePt t="51622" x="6962775" y="6315075"/>
          <p14:tracePt t="51633" x="6958013" y="6334125"/>
          <p14:tracePt t="51645" x="6948488" y="6348413"/>
          <p14:tracePt t="51656" x="6938963" y="6367463"/>
          <p14:tracePt t="51667" x="6929438" y="6381750"/>
          <p14:tracePt t="51678" x="6929438" y="6405563"/>
          <p14:tracePt t="51690" x="6915150" y="6434138"/>
          <p14:tracePt t="51701" x="6905625" y="6457950"/>
          <p14:tracePt t="51712" x="6905625" y="6481763"/>
          <p14:tracePt t="51724" x="6900863" y="6505575"/>
          <p14:tracePt t="51734" x="6891338" y="6529388"/>
          <p14:tracePt t="51746" x="6891338" y="6548438"/>
          <p14:tracePt t="51757" x="6891338" y="6553200"/>
          <p14:tracePt t="51768" x="6891338" y="6572250"/>
          <p14:tracePt t="51780" x="6900863" y="6572250"/>
          <p14:tracePt t="51791" x="6900863" y="6581775"/>
          <p14:tracePt t="51814" x="6900863" y="6586538"/>
          <p14:tracePt t="51825" x="6905625" y="6586538"/>
          <p14:tracePt t="51859" x="6905625" y="6596063"/>
          <p14:tracePt t="51870" x="6915150" y="6596063"/>
          <p14:tracePt t="51893" x="6924675" y="6596063"/>
          <p14:tracePt t="51904" x="6929438" y="6605588"/>
          <p14:tracePt t="51927" x="6938963" y="6605588"/>
          <p14:tracePt t="51937" x="6958013" y="6605588"/>
          <p14:tracePt t="51949" x="6962775" y="6605588"/>
          <p14:tracePt t="51960" x="6991350" y="6610350"/>
          <p14:tracePt t="51971" x="7019925" y="6619875"/>
          <p14:tracePt t="51983" x="7053263" y="6619875"/>
          <p14:tracePt t="51993" x="7105650" y="6619875"/>
          <p14:tracePt t="52005" x="7167563" y="6629400"/>
          <p14:tracePt t="52016" x="7243763" y="6629400"/>
          <p14:tracePt t="52027" x="7291388" y="6629400"/>
          <p14:tracePt t="52038" x="7343775" y="6629400"/>
          <p14:tracePt t="52050" x="7372350" y="6629400"/>
          <p14:tracePt t="52061" x="7391400" y="6629400"/>
          <p14:tracePt t="52072" x="7424738" y="6629400"/>
          <p14:tracePt t="52084" x="7458075" y="6610350"/>
          <p14:tracePt t="52095" x="7481888" y="6605588"/>
          <p14:tracePt t="52106" x="7505700" y="6586538"/>
          <p14:tracePt t="52117" x="7529513" y="6581775"/>
          <p14:tracePt t="52128" x="7548563" y="6572250"/>
          <p14:tracePt t="52140" x="7577138" y="6553200"/>
          <p14:tracePt t="52151" x="7596188" y="6548438"/>
          <p14:tracePt t="52162" x="7610475" y="6548438"/>
          <p14:tracePt t="52174" x="7620000" y="6538913"/>
          <p14:tracePt t="52185" x="7629525" y="6538913"/>
          <p14:tracePt t="52196" x="7634288" y="6529388"/>
          <p14:tracePt t="52207" x="7643813" y="6519863"/>
          <p14:tracePt t="52218" x="7662863" y="6519863"/>
          <p14:tracePt t="52230" x="7677150" y="6515100"/>
          <p14:tracePt t="52241" x="7691438" y="6496050"/>
          <p14:tracePt t="52252" x="7710488" y="6481763"/>
          <p14:tracePt t="52263" x="7724775" y="6462713"/>
          <p14:tracePt t="52275" x="7743825" y="6438900"/>
          <p14:tracePt t="52286" x="7758113" y="6424613"/>
          <p14:tracePt t="52297" x="7777163" y="6405563"/>
          <p14:tracePt t="52309" x="7781925" y="6391275"/>
          <p14:tracePt t="52320" x="7791450" y="6372225"/>
          <p14:tracePt t="52332" x="7800975" y="6357938"/>
          <p14:tracePt t="52342" x="7815263" y="6343650"/>
          <p14:tracePt t="52354" x="7824788" y="6315075"/>
          <p14:tracePt t="52366" x="7834313" y="6300788"/>
          <p14:tracePt t="52376" x="7834313" y="6276975"/>
          <p14:tracePt t="52387" x="7839075" y="6243638"/>
          <p14:tracePt t="52399" x="7848600" y="6219825"/>
          <p14:tracePt t="52410" x="7858125" y="6196013"/>
          <p14:tracePt t="52421" x="7867650" y="6167438"/>
          <p14:tracePt t="52433" x="7872413" y="6153150"/>
          <p14:tracePt t="52443" x="7881938" y="6129338"/>
          <p14:tracePt t="52455" x="7891463" y="6110288"/>
          <p14:tracePt t="52466" x="7891463" y="6096000"/>
          <p14:tracePt t="52477" x="7896225" y="6081713"/>
          <p14:tracePt t="52488" x="7905750" y="6062663"/>
          <p14:tracePt t="52500" x="7905750" y="6053138"/>
          <p14:tracePt t="52511" x="7915275" y="6038850"/>
          <p14:tracePt t="52522" x="7924800" y="6029325"/>
          <p14:tracePt t="52533" x="7924800" y="6024563"/>
          <p14:tracePt t="52545" x="7924800" y="6015038"/>
          <p14:tracePt t="52556" x="7924800" y="6005513"/>
          <p14:tracePt t="52578" x="7924800" y="5995988"/>
          <p14:tracePt t="52691" x="7929563" y="5995988"/>
          <p14:tracePt t="53040" x="7929563" y="5991225"/>
          <p14:tracePt t="53062" x="7939088" y="5981700"/>
          <p14:tracePt t="53073" x="7939088" y="5972175"/>
          <p14:tracePt t="53085" x="7948613" y="5962650"/>
          <p14:tracePt t="53107" x="7958138" y="5957888"/>
          <p14:tracePt t="53130" x="7962900" y="59483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D809-3453-C802-9631-0A01A7BE1B27}"/>
              </a:ext>
            </a:extLst>
          </p:cNvPr>
          <p:cNvSpPr>
            <a:spLocks noGrp="1"/>
          </p:cNvSpPr>
          <p:nvPr>
            <p:ph type="title"/>
          </p:nvPr>
        </p:nvSpPr>
        <p:spPr/>
        <p:txBody>
          <a:bodyPr/>
          <a:lstStyle/>
          <a:p>
            <a:r>
              <a:rPr lang="en-US" dirty="0"/>
              <a:t>Education</a:t>
            </a:r>
          </a:p>
        </p:txBody>
      </p:sp>
      <p:sp>
        <p:nvSpPr>
          <p:cNvPr id="8" name="Content Placeholder 7">
            <a:extLst>
              <a:ext uri="{FF2B5EF4-FFF2-40B4-BE49-F238E27FC236}">
                <a16:creationId xmlns:a16="http://schemas.microsoft.com/office/drawing/2014/main" id="{034B991D-DFC3-B5EB-8ED7-33C516F64BC7}"/>
              </a:ext>
            </a:extLst>
          </p:cNvPr>
          <p:cNvSpPr>
            <a:spLocks noGrp="1"/>
          </p:cNvSpPr>
          <p:nvPr>
            <p:ph idx="1"/>
          </p:nvPr>
        </p:nvSpPr>
        <p:spPr/>
        <p:txBody>
          <a:bodyPr/>
          <a:lstStyle/>
          <a:p>
            <a:r>
              <a:rPr lang="en-US" dirty="0"/>
              <a:t>All groups need educating: providers, healthcare professionals, patients, their families and carers</a:t>
            </a:r>
          </a:p>
          <a:p>
            <a:r>
              <a:rPr lang="en-US" dirty="0"/>
              <a:t>Establishing dedicated pre-dialysis clinics</a:t>
            </a:r>
          </a:p>
          <a:p>
            <a:r>
              <a:rPr lang="en-US" dirty="0"/>
              <a:t>Invite providers to visit programmes</a:t>
            </a:r>
          </a:p>
          <a:p>
            <a:r>
              <a:rPr lang="en-US" dirty="0"/>
              <a:t>Use trained – ‘non’-nephrologists to tackle work force shortages (Mexico, Thailand)</a:t>
            </a:r>
          </a:p>
          <a:p>
            <a:r>
              <a:rPr lang="en-US" dirty="0"/>
              <a:t>Exemplar ‘expert’ units</a:t>
            </a:r>
          </a:p>
          <a:p>
            <a:r>
              <a:rPr lang="en-US" dirty="0"/>
              <a:t>Patient groups</a:t>
            </a:r>
          </a:p>
          <a:p>
            <a:r>
              <a:rPr lang="en-US" dirty="0"/>
              <a:t>Text-books in local language</a:t>
            </a:r>
          </a:p>
        </p:txBody>
      </p:sp>
      <p:pic>
        <p:nvPicPr>
          <p:cNvPr id="9" name="Content Placeholder 4" descr="A logo of a graduation cap&#10;&#10;Description automatically generated">
            <a:extLst>
              <a:ext uri="{FF2B5EF4-FFF2-40B4-BE49-F238E27FC236}">
                <a16:creationId xmlns:a16="http://schemas.microsoft.com/office/drawing/2014/main" id="{9B042F4A-F8A7-2739-D138-146AFF8106C2}"/>
              </a:ext>
            </a:extLst>
          </p:cNvPr>
          <p:cNvPicPr>
            <a:picLocks noChangeAspect="1"/>
          </p:cNvPicPr>
          <p:nvPr/>
        </p:nvPicPr>
        <p:blipFill>
          <a:blip r:embed="rId4"/>
          <a:stretch>
            <a:fillRect/>
          </a:stretch>
        </p:blipFill>
        <p:spPr>
          <a:xfrm>
            <a:off x="5172676" y="286348"/>
            <a:ext cx="1265194" cy="1179708"/>
          </a:xfrm>
          <a:prstGeom prst="rect">
            <a:avLst/>
          </a:prstGeom>
        </p:spPr>
      </p:pic>
      <p:pic>
        <p:nvPicPr>
          <p:cNvPr id="5" name="Audio 4">
            <a:extLst>
              <a:ext uri="{FF2B5EF4-FFF2-40B4-BE49-F238E27FC236}">
                <a16:creationId xmlns:a16="http://schemas.microsoft.com/office/drawing/2014/main" id="{ADE714C1-0C82-4F79-034E-144EE46EC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45913923"/>
      </p:ext>
    </p:extLst>
  </p:cSld>
  <p:clrMapOvr>
    <a:masterClrMapping/>
  </p:clrMapOvr>
  <mc:AlternateContent xmlns:mc="http://schemas.openxmlformats.org/markup-compatibility/2006">
    <mc:Choice xmlns:p14="http://schemas.microsoft.com/office/powerpoint/2010/main" Requires="p14">
      <p:transition spd="slow" p14:dur="2000" advTm="52234"/>
    </mc:Choice>
    <mc:Fallback>
      <p:transition spd="slow" advTm="5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799" x="7962900" y="5948363"/>
          <p14:tracePt t="4914" x="7958138" y="5948363"/>
          <p14:tracePt t="4925" x="7948613" y="5948363"/>
          <p14:tracePt t="4948" x="7939088" y="5938838"/>
          <p14:tracePt t="4959" x="7929563" y="5934075"/>
          <p14:tracePt t="4970" x="7924800" y="5934075"/>
          <p14:tracePt t="4982" x="7905750" y="5924550"/>
          <p14:tracePt t="4992" x="7896225" y="5915025"/>
          <p14:tracePt t="5003" x="7881938" y="5900738"/>
          <p14:tracePt t="5016" x="7867650" y="5891213"/>
          <p14:tracePt t="5026" x="7839075" y="5867400"/>
          <p14:tracePt t="5037" x="7810500" y="5834063"/>
          <p14:tracePt t="5049" x="7777163" y="5791200"/>
          <p14:tracePt t="5060" x="7710488" y="5729288"/>
          <p14:tracePt t="5071" x="7643813" y="5653088"/>
          <p14:tracePt t="5083" x="7596188" y="5595938"/>
          <p14:tracePt t="5094" x="7548563" y="5538788"/>
          <p14:tracePt t="5105" x="7496175" y="5467350"/>
          <p14:tracePt t="5116" x="7462838" y="5414963"/>
          <p14:tracePt t="5127" x="7415213" y="5348288"/>
          <p14:tracePt t="5139" x="7348538" y="5286375"/>
          <p14:tracePt t="5150" x="7300913" y="5233988"/>
          <p14:tracePt t="5161" x="7200900" y="5172075"/>
          <p14:tracePt t="5172" x="7105650" y="5095875"/>
          <p14:tracePt t="5184" x="7048500" y="5048250"/>
          <p14:tracePt t="5195" x="6996113" y="4981575"/>
          <p14:tracePt t="5206" x="6962775" y="4914900"/>
          <p14:tracePt t="5217" x="6948488" y="4876800"/>
          <p14:tracePt t="5229" x="6924675" y="4824413"/>
          <p14:tracePt t="5240" x="6891338" y="4767263"/>
          <p14:tracePt t="5251" x="6867525" y="4729163"/>
          <p14:tracePt t="5262" x="6815138" y="4662488"/>
          <p14:tracePt t="5273" x="6767513" y="4614863"/>
          <p14:tracePt t="5285" x="6719888" y="4548188"/>
          <p14:tracePt t="5296" x="6686550" y="4505325"/>
          <p14:tracePt t="5307" x="6638925" y="4457700"/>
          <p14:tracePt t="5319" x="6586538" y="4410075"/>
          <p14:tracePt t="5330" x="6562725" y="4381500"/>
          <p14:tracePt t="5341" x="6529388" y="4352925"/>
          <p14:tracePt t="5352" x="6496050" y="4324350"/>
          <p14:tracePt t="5364" x="6481763" y="4319588"/>
          <p14:tracePt t="5375" x="6448425" y="4300538"/>
          <p14:tracePt t="5386" x="6424613" y="4286250"/>
          <p14:tracePt t="5398" x="6405563" y="4286250"/>
          <p14:tracePt t="5409" x="6391275" y="4286250"/>
          <p14:tracePt t="5420" x="6381750" y="4286250"/>
          <p14:tracePt t="5432" x="6372225" y="4295775"/>
          <p14:tracePt t="5442" x="6372225" y="4300538"/>
          <p14:tracePt t="5454" x="6357938" y="4310063"/>
          <p14:tracePt t="5466" x="6348413" y="4324350"/>
          <p14:tracePt t="5476" x="6334125" y="4352925"/>
          <p14:tracePt t="5487" x="6315075" y="4376738"/>
          <p14:tracePt t="5499" x="6300788" y="4400550"/>
          <p14:tracePt t="5510" x="6286500" y="4424363"/>
          <p14:tracePt t="5521" x="6267450" y="4438650"/>
          <p14:tracePt t="5532" x="6257925" y="4457700"/>
          <p14:tracePt t="5543" x="6243638" y="4471988"/>
          <p14:tracePt t="5555" x="6234113" y="4491038"/>
          <p14:tracePt t="5566" x="6234113" y="4500563"/>
          <p14:tracePt t="5577" x="6234113" y="4505325"/>
          <p14:tracePt t="5588" x="6229350" y="4524375"/>
          <p14:tracePt t="5600" x="6219825" y="4529138"/>
          <p14:tracePt t="5611" x="6219825" y="4538663"/>
          <p14:tracePt t="5622" x="6210300" y="4548188"/>
          <p14:tracePt t="5634" x="6200775" y="4557713"/>
          <p14:tracePt t="5645" x="6200775" y="4562475"/>
          <p14:tracePt t="5679" x="6200775" y="4572000"/>
          <p14:tracePt t="5803" x="6196013" y="4572000"/>
          <p14:tracePt t="6016" x="6200775" y="4572000"/>
          <p14:tracePt t="9418" x="6196013" y="4557713"/>
          <p14:tracePt t="9425" x="6186488" y="4538663"/>
          <p14:tracePt t="9436" x="6186488" y="4524375"/>
          <p14:tracePt t="9447" x="6176963" y="4514850"/>
          <p14:tracePt t="9459" x="6167438" y="4491038"/>
          <p14:tracePt t="9470" x="6162675" y="4471988"/>
          <p14:tracePt t="9481" x="6143625" y="4438650"/>
          <p14:tracePt t="9492" x="6138863" y="4414838"/>
          <p14:tracePt t="9504" x="6129338" y="4381500"/>
          <p14:tracePt t="9515" x="6110288" y="4343400"/>
          <p14:tracePt t="9526" x="6096000" y="4319588"/>
          <p14:tracePt t="9538" x="6081713" y="4286250"/>
          <p14:tracePt t="9549" x="6072188" y="4262438"/>
          <p14:tracePt t="9560" x="6062663" y="4233863"/>
          <p14:tracePt t="9571" x="6062663" y="4210050"/>
          <p14:tracePt t="9582" x="6062663" y="4195763"/>
          <p14:tracePt t="9594" x="6062663" y="4176713"/>
          <p14:tracePt t="9605" x="6053138" y="4148138"/>
          <p14:tracePt t="9617" x="6038850" y="4114800"/>
          <p14:tracePt t="9628" x="5995988" y="4057650"/>
          <p14:tracePt t="9639" x="5938838" y="3981450"/>
          <p14:tracePt t="9651" x="5900738" y="3924300"/>
          <p14:tracePt t="9661" x="5824538" y="3824288"/>
          <p14:tracePt t="9673" x="5767388" y="3743325"/>
          <p14:tracePt t="9684" x="5695950" y="3629025"/>
          <p14:tracePt t="9695" x="5638800" y="3538538"/>
          <p14:tracePt t="9706" x="5562600" y="3414713"/>
          <p14:tracePt t="9717" x="5505450" y="3333750"/>
          <p14:tracePt t="9728" x="5424488" y="3195638"/>
          <p14:tracePt t="9740" x="5367338" y="3105150"/>
          <p14:tracePt t="9751" x="5276850" y="2976563"/>
          <p14:tracePt t="9762" x="5195888" y="2843213"/>
          <p14:tracePt t="9774" x="5138738" y="2762250"/>
          <p14:tracePt t="9785" x="5062538" y="2652713"/>
          <p14:tracePt t="9796" x="5029200" y="2605088"/>
          <p14:tracePt t="9807" x="5014913" y="2562225"/>
          <p14:tracePt t="9819" x="5005388" y="2557463"/>
          <p14:tracePt t="9852" x="4995863" y="2557463"/>
          <p14:tracePt t="9864" x="4991100" y="2562225"/>
          <p14:tracePt t="9875" x="4991100" y="2581275"/>
          <p14:tracePt t="9886" x="4981575" y="2590800"/>
          <p14:tracePt t="9897" x="4972050" y="2595563"/>
          <p14:tracePt t="9908" x="4967288" y="2605088"/>
          <p14:tracePt t="9920" x="4957763" y="2614613"/>
          <p14:tracePt t="9931" x="4948238" y="2624138"/>
          <p14:tracePt t="9942" x="4938713" y="2628900"/>
          <p14:tracePt t="9965" x="4933950" y="2628900"/>
          <p14:tracePt t="9999" x="4924425" y="2628900"/>
          <p14:tracePt t="10021" x="4914900" y="2628900"/>
          <p14:tracePt t="10235" x="4967288" y="2628900"/>
          <p14:tracePt t="10257" x="4948238" y="2628900"/>
          <p14:tracePt t="10269" x="4938713" y="2628900"/>
          <p14:tracePt t="10280" x="4938713" y="2624138"/>
          <p14:tracePt t="10302" x="4933950" y="2624138"/>
          <p14:tracePt t="10325" x="4933950" y="2614613"/>
          <p14:tracePt t="10359" x="4933950" y="2605088"/>
          <p14:tracePt t="10381" x="4957763" y="2595563"/>
          <p14:tracePt t="10392" x="4995863" y="2581275"/>
          <p14:tracePt t="10404" x="5072063" y="2571750"/>
          <p14:tracePt t="10415" x="5176838" y="2557463"/>
          <p14:tracePt t="10426" x="5267325" y="2538413"/>
          <p14:tracePt t="10437" x="5400675" y="2514600"/>
          <p14:tracePt t="10449" x="5553075" y="2481263"/>
          <p14:tracePt t="10460" x="5638800" y="2476500"/>
          <p14:tracePt t="10471" x="5753100" y="2457450"/>
          <p14:tracePt t="10482" x="5857875" y="2447925"/>
          <p14:tracePt t="10494" x="5934075" y="2443163"/>
          <p14:tracePt t="10505" x="6029325" y="2433638"/>
          <p14:tracePt t="10517" x="6081713" y="2424113"/>
          <p14:tracePt t="10528" x="6129338" y="2409825"/>
          <p14:tracePt t="10538" x="6138863" y="2400300"/>
          <p14:tracePt t="10551" x="6143625" y="2400300"/>
          <p14:tracePt t="10561" x="6143625" y="2390775"/>
          <p14:tracePt t="10572" x="6143625" y="2386013"/>
          <p14:tracePt t="10595" x="6153150" y="2376488"/>
          <p14:tracePt t="11000" x="6162675" y="2376488"/>
          <p14:tracePt t="11022" x="6176963" y="2376488"/>
          <p14:tracePt t="11034" x="6196013" y="2376488"/>
          <p14:tracePt t="11045" x="6210300" y="2376488"/>
          <p14:tracePt t="11056" x="6243638" y="2376488"/>
          <p14:tracePt t="11068" x="6291263" y="2376488"/>
          <p14:tracePt t="11079" x="6348413" y="2386013"/>
          <p14:tracePt t="11090" x="6472238" y="2390775"/>
          <p14:tracePt t="11101" x="6638925" y="2400300"/>
          <p14:tracePt t="11112" x="6724650" y="2409825"/>
          <p14:tracePt t="11124" x="6891338" y="2409825"/>
          <p14:tracePt t="11135" x="7005638" y="2409825"/>
          <p14:tracePt t="11146" x="7162800" y="2419350"/>
          <p14:tracePt t="11157" x="7281863" y="2419350"/>
          <p14:tracePt t="11169" x="7334250" y="2424113"/>
          <p14:tracePt t="11180" x="7391400" y="2424113"/>
          <p14:tracePt t="11191" x="7429500" y="2424113"/>
          <p14:tracePt t="11202" x="7462838" y="2424113"/>
          <p14:tracePt t="11214" x="7472363" y="2424113"/>
          <p14:tracePt t="11923" x="7462838" y="2424113"/>
          <p14:tracePt t="11956" x="7458075" y="2424113"/>
          <p14:tracePt t="12001" x="7448550" y="2424113"/>
          <p14:tracePt t="12012" x="7448550" y="2433638"/>
          <p14:tracePt t="12057" x="7448550" y="2443163"/>
          <p14:tracePt t="12631" x="7448550" y="2433638"/>
          <p14:tracePt t="12845" x="7439025" y="2443163"/>
          <p14:tracePt t="12856" x="7424738" y="2443163"/>
          <p14:tracePt t="12869" x="7391400" y="2447925"/>
          <p14:tracePt t="12879" x="7343775" y="2447925"/>
          <p14:tracePt t="12890" x="7219950" y="2466975"/>
          <p14:tracePt t="12902" x="7119938" y="2476500"/>
          <p14:tracePt t="12912" x="6972300" y="2481263"/>
          <p14:tracePt t="12924" x="6848475" y="2490788"/>
          <p14:tracePt t="12936" x="6700838" y="2490788"/>
          <p14:tracePt t="12946" x="6581775" y="2490788"/>
          <p14:tracePt t="12957" x="6529388" y="2500313"/>
          <p14:tracePt t="12969" x="6481763" y="2500313"/>
          <p14:tracePt t="12980" x="6462713" y="2500313"/>
          <p14:tracePt t="12991" x="6457950" y="2500313"/>
          <p14:tracePt t="13048" x="6462713" y="2500313"/>
          <p14:tracePt t="13531" x="6457950" y="2500313"/>
          <p14:tracePt t="13554" x="6448425" y="2500313"/>
          <p14:tracePt t="13565" x="6448425" y="2505075"/>
          <p14:tracePt t="13576" x="6438900" y="2505075"/>
          <p14:tracePt t="13587" x="6434138" y="2505075"/>
          <p14:tracePt t="13599" x="6415088" y="2514600"/>
          <p14:tracePt t="13610" x="6400800" y="2524125"/>
          <p14:tracePt t="13632" x="6391275" y="2524125"/>
          <p14:tracePt t="13779" x="6400800" y="2524125"/>
          <p14:tracePt t="14443" x="6400800" y="2533650"/>
          <p14:tracePt t="14488" x="6405563" y="2533650"/>
          <p14:tracePt t="15027" x="6405563" y="2538413"/>
          <p14:tracePt t="15072" x="6405563" y="2547938"/>
          <p14:tracePt t="15085" x="6415088" y="2547938"/>
          <p14:tracePt t="15106" x="6415088" y="2557463"/>
          <p14:tracePt t="15151" x="6415088" y="2562225"/>
          <p14:tracePt t="15162" x="6415088" y="2571750"/>
          <p14:tracePt t="15185" x="6415088" y="2581275"/>
          <p14:tracePt t="15196" x="6405563" y="2581275"/>
          <p14:tracePt t="15207" x="6405563" y="2590800"/>
          <p14:tracePt t="15556" x="6400800" y="2590800"/>
          <p14:tracePt t="15569" x="6391275" y="2590800"/>
          <p14:tracePt t="15579" x="6391275" y="2595563"/>
          <p14:tracePt t="15590" x="6372225" y="2595563"/>
          <p14:tracePt t="15602" x="6367463" y="2595563"/>
          <p14:tracePt t="15612" x="6348413" y="2605088"/>
          <p14:tracePt t="15624" x="6315075" y="2614613"/>
          <p14:tracePt t="15636" x="6276975" y="2614613"/>
          <p14:tracePt t="15646" x="6253163" y="2624138"/>
          <p14:tracePt t="15658" x="6200775" y="2638425"/>
          <p14:tracePt t="15669" x="6143625" y="2662238"/>
          <p14:tracePt t="15680" x="6096000" y="2681288"/>
          <p14:tracePt t="15691" x="6053138" y="2705100"/>
          <p14:tracePt t="15703" x="5991225" y="2728913"/>
          <p14:tracePt t="15714" x="5900738" y="2776538"/>
          <p14:tracePt t="15725" x="5843588" y="2809875"/>
          <p14:tracePt t="15736" x="5767388" y="2867025"/>
          <p14:tracePt t="15748" x="5729288" y="2900363"/>
          <p14:tracePt t="15759" x="5695950" y="2947988"/>
          <p14:tracePt t="15770" x="5676900" y="2976563"/>
          <p14:tracePt t="15781" x="5643563" y="3014663"/>
          <p14:tracePt t="15792" x="5629275" y="3033713"/>
          <p14:tracePt t="15804" x="5619750" y="3062288"/>
          <p14:tracePt t="15815" x="5610225" y="3081338"/>
          <p14:tracePt t="15826" x="5595938" y="3105150"/>
          <p14:tracePt t="15837" x="5595938" y="3114675"/>
          <p14:tracePt t="15849" x="5586413" y="3119438"/>
          <p14:tracePt t="15860" x="5586413" y="3128963"/>
          <p14:tracePt t="15882" x="5581650" y="3128963"/>
          <p14:tracePt t="15984" x="5581650" y="3138488"/>
          <p14:tracePt t="16715" x="5572125" y="3138488"/>
          <p14:tracePt t="16737" x="5562600" y="3138488"/>
          <p14:tracePt t="16760" x="5553075" y="3138488"/>
          <p14:tracePt t="17682" x="5562600" y="3138488"/>
          <p14:tracePt t="17694" x="5562600" y="3148013"/>
          <p14:tracePt t="17705" x="5572125" y="3148013"/>
          <p14:tracePt t="17716" x="5581650" y="3148013"/>
          <p14:tracePt t="17728" x="5586413" y="3148013"/>
          <p14:tracePt t="17739" x="5595938" y="3152775"/>
          <p14:tracePt t="17750" x="5605463" y="3152775"/>
          <p14:tracePt t="17761" x="5619750" y="3152775"/>
          <p14:tracePt t="17772" x="5653088" y="3162300"/>
          <p14:tracePt t="17784" x="5686425" y="3171825"/>
          <p14:tracePt t="17795" x="5734050" y="3171825"/>
          <p14:tracePt t="17806" x="5786438" y="3181350"/>
          <p14:tracePt t="17818" x="5824538" y="3181350"/>
          <p14:tracePt t="17829" x="5876925" y="3181350"/>
          <p14:tracePt t="17840" x="5915025" y="3181350"/>
          <p14:tracePt t="17852" x="5948363" y="3171825"/>
          <p14:tracePt t="17862" x="5995988" y="3171825"/>
          <p14:tracePt t="17875" x="6024563" y="3171825"/>
          <p14:tracePt t="17885" x="6038850" y="3171825"/>
          <p14:tracePt t="17896" x="6048375" y="3162300"/>
          <p14:tracePt t="17975" x="6038850" y="3162300"/>
          <p14:tracePt t="17987" x="6024563" y="3162300"/>
          <p14:tracePt t="17998" x="5995988" y="3152775"/>
          <p14:tracePt t="18009" x="5962650" y="3148013"/>
          <p14:tracePt t="18021" x="5934075" y="3148013"/>
          <p14:tracePt t="18031" x="5843588" y="3138488"/>
          <p14:tracePt t="18043" x="5729288" y="3128963"/>
          <p14:tracePt t="18054" x="5619750" y="3119438"/>
          <p14:tracePt t="18065" x="5495925" y="3105150"/>
          <p14:tracePt t="18076" x="5376863" y="3095625"/>
          <p14:tracePt t="18087" x="5300663" y="3095625"/>
          <p14:tracePt t="18099" x="5210175" y="3090863"/>
          <p14:tracePt t="18110" x="5162550" y="3090863"/>
          <p14:tracePt t="18121" x="5114925" y="3095625"/>
          <p14:tracePt t="18133" x="5081588" y="3095625"/>
          <p14:tracePt t="18144" x="5014913" y="3095625"/>
          <p14:tracePt t="18155" x="4933950" y="3095625"/>
          <p14:tracePt t="18166" x="4881563" y="3095625"/>
          <p14:tracePt t="18178" x="4824413" y="3095625"/>
          <p14:tracePt t="18189" x="4786313" y="3095625"/>
          <p14:tracePt t="18200" x="4719638" y="3095625"/>
          <p14:tracePt t="18211" x="4676775" y="3095625"/>
          <p14:tracePt t="18223" x="4619625" y="3095625"/>
          <p14:tracePt t="18234" x="4586288" y="3095625"/>
          <p14:tracePt t="18246" x="4562475" y="3095625"/>
          <p14:tracePt t="18301" x="4557713" y="3105150"/>
          <p14:tracePt t="18650" x="4562475" y="3105150"/>
          <p14:tracePt t="18933" x="4581525" y="3105150"/>
          <p14:tracePt t="18943" x="4595813" y="3105150"/>
          <p14:tracePt t="18954" x="4605338" y="3105150"/>
          <p14:tracePt t="18965" x="4619625" y="3105150"/>
          <p14:tracePt t="18976" x="4638675" y="3105150"/>
          <p14:tracePt t="18988" x="4652963" y="3105150"/>
          <p14:tracePt t="18999" x="4672013" y="3105150"/>
          <p14:tracePt t="19010" x="4705350" y="3095625"/>
          <p14:tracePt t="19021" x="4743450" y="3095625"/>
          <p14:tracePt t="19033" x="4767263" y="3095625"/>
          <p14:tracePt t="19044" x="4800600" y="3090863"/>
          <p14:tracePt t="19055" x="4824413" y="3090863"/>
          <p14:tracePt t="19067" x="4833938" y="3090863"/>
          <p14:tracePt t="19078" x="4843463" y="3095625"/>
          <p14:tracePt t="19201" x="4833938" y="3095625"/>
          <p14:tracePt t="19246" x="4824413" y="3095625"/>
          <p14:tracePt t="19280" x="4819650" y="3095625"/>
          <p14:tracePt t="19426" x="4810125" y="3095625"/>
          <p14:tracePt t="19552" x="4810125" y="3105150"/>
          <p14:tracePt t="19561" x="4800600" y="3105150"/>
          <p14:tracePt t="19573" x="4800600" y="3114675"/>
          <p14:tracePt t="19595" x="4791075" y="3119438"/>
          <p14:tracePt t="19606" x="4786313" y="3119438"/>
          <p14:tracePt t="19617" x="4786313" y="3128963"/>
          <p14:tracePt t="19640" x="4776788" y="3128963"/>
          <p14:tracePt t="19651" x="4776788" y="3138488"/>
          <p14:tracePt t="20529" x="4767263" y="3138488"/>
          <p14:tracePt t="20619" x="4762500" y="3138488"/>
          <p14:tracePt t="21125" x="4752975" y="3138488"/>
          <p14:tracePt t="21148" x="4743450" y="3148013"/>
          <p14:tracePt t="21159" x="4733925" y="3148013"/>
          <p14:tracePt t="21171" x="4729163" y="3152775"/>
          <p14:tracePt t="21181" x="4719638" y="3162300"/>
          <p14:tracePt t="21193" x="4705350" y="3171825"/>
          <p14:tracePt t="21204" x="4686300" y="3171825"/>
          <p14:tracePt t="21215" x="4672013" y="3181350"/>
          <p14:tracePt t="21226" x="4652963" y="3186113"/>
          <p14:tracePt t="21237" x="4643438" y="3195638"/>
          <p14:tracePt t="21249" x="4638675" y="3195638"/>
          <p14:tracePt t="21260" x="4629150" y="3195638"/>
          <p14:tracePt t="21271" x="4629150" y="3205163"/>
          <p14:tracePt t="21282" x="4619625" y="3205163"/>
          <p14:tracePt t="21350" x="4629150" y="3205163"/>
          <p14:tracePt t="21361" x="4629150" y="3209925"/>
          <p14:tracePt t="21372" x="4629150" y="3219450"/>
          <p14:tracePt t="21384" x="4629150" y="3238500"/>
          <p14:tracePt t="21396" x="4629150" y="3252788"/>
          <p14:tracePt t="21407" x="4629150" y="3267075"/>
          <p14:tracePt t="21419" x="4629150" y="3286125"/>
          <p14:tracePt t="21429" x="4629150" y="3309938"/>
          <p14:tracePt t="21440" x="4629150" y="3324225"/>
          <p14:tracePt t="21452" x="4638675" y="3352800"/>
          <p14:tracePt t="21463" x="4638675" y="3376613"/>
          <p14:tracePt t="21474" x="4629150" y="3390900"/>
          <p14:tracePt t="21485" x="4629150" y="3414713"/>
          <p14:tracePt t="21496" x="4629150" y="3443288"/>
          <p14:tracePt t="21508" x="4619625" y="3457575"/>
          <p14:tracePt t="21520" x="4619625" y="3471863"/>
          <p14:tracePt t="21530" x="4614863" y="3500438"/>
          <p14:tracePt t="21542" x="4614863" y="3514725"/>
          <p14:tracePt t="21554" x="4614863" y="3548063"/>
          <p14:tracePt t="21564" x="4619625" y="3562350"/>
          <p14:tracePt t="21575" x="4629150" y="3581400"/>
          <p14:tracePt t="21588" x="4638675" y="3590925"/>
          <p14:tracePt t="21598" x="4638675" y="3595688"/>
          <p14:tracePt t="21609" x="4638675" y="3605213"/>
          <p14:tracePt t="21621" x="4643438" y="3605213"/>
          <p14:tracePt t="21643" x="4652963" y="3605213"/>
          <p14:tracePt t="21655" x="4662488" y="3605213"/>
          <p14:tracePt t="21665" x="4676775" y="3614738"/>
          <p14:tracePt t="21677" x="4695825" y="3614738"/>
          <p14:tracePt t="21688" x="4710113" y="3614738"/>
          <p14:tracePt t="21699" x="4719638" y="3614738"/>
          <p14:tracePt t="21710" x="4729163" y="3619500"/>
          <p14:tracePt t="21722" x="4733925" y="3619500"/>
          <p14:tracePt t="21733" x="4743450" y="3619500"/>
          <p14:tracePt t="21744" x="4752975" y="3619500"/>
          <p14:tracePt t="21766" x="4767263" y="3619500"/>
          <p14:tracePt t="21778" x="4791075" y="3619500"/>
          <p14:tracePt t="21789" x="4824413" y="3619500"/>
          <p14:tracePt t="21800" x="4910138" y="3619500"/>
          <p14:tracePt t="21811" x="5014913" y="3629025"/>
          <p14:tracePt t="21823" x="5072063" y="3638550"/>
          <p14:tracePt t="21834" x="5143500" y="3652838"/>
          <p14:tracePt t="21845" x="5219700" y="3662363"/>
          <p14:tracePt t="21857" x="5276850" y="3662363"/>
          <p14:tracePt t="21867" x="5348288" y="3662363"/>
          <p14:tracePt t="21879" x="5414963" y="3652838"/>
          <p14:tracePt t="21890" x="5467350" y="3648075"/>
          <p14:tracePt t="21901" x="5538788" y="3629025"/>
          <p14:tracePt t="21913" x="5619750" y="3614738"/>
          <p14:tracePt t="21924" x="5676900" y="3605213"/>
          <p14:tracePt t="21935" x="5734050" y="3590925"/>
          <p14:tracePt t="21946" x="5767388" y="3571875"/>
          <p14:tracePt t="21958" x="5776913" y="3562350"/>
          <p14:tracePt t="21969" x="5786438" y="3557588"/>
          <p14:tracePt t="21980" x="5786438" y="3548063"/>
          <p14:tracePt t="21991" x="5786438" y="3538538"/>
          <p14:tracePt t="22003" x="5786438" y="3533775"/>
          <p14:tracePt t="22014" x="5786438" y="3524250"/>
          <p14:tracePt t="22036" x="5776913" y="3505200"/>
          <p14:tracePt t="22048" x="5767388" y="3500438"/>
          <p14:tracePt t="22059" x="5757863" y="3490913"/>
          <p14:tracePt t="22071" x="5743575" y="3471863"/>
          <p14:tracePt t="22081" x="5729288" y="3467100"/>
          <p14:tracePt t="22093" x="5719763" y="3457575"/>
          <p14:tracePt t="22105" x="5700713" y="3443288"/>
          <p14:tracePt t="22115" x="5686425" y="3433763"/>
          <p14:tracePt t="22126" x="5662613" y="3414713"/>
          <p14:tracePt t="22139" x="5610225" y="3400425"/>
          <p14:tracePt t="22149" x="5553075" y="3376613"/>
          <p14:tracePt t="22160" x="5505450" y="3367088"/>
          <p14:tracePt t="22172" x="5467350" y="3357563"/>
          <p14:tracePt t="22182" x="5414963" y="3343275"/>
          <p14:tracePt t="22194" x="5367338" y="3333750"/>
          <p14:tracePt t="22205" x="5334000" y="3333750"/>
          <p14:tracePt t="22216" x="5300663" y="3324225"/>
          <p14:tracePt t="22228" x="5267325" y="3324225"/>
          <p14:tracePt t="22239" x="5253038" y="3324225"/>
          <p14:tracePt t="22250" x="5233988" y="3324225"/>
          <p14:tracePt t="22261" x="5210175" y="3333750"/>
          <p14:tracePt t="22273" x="5195888" y="3333750"/>
          <p14:tracePt t="22284" x="5162550" y="3352800"/>
          <p14:tracePt t="22295" x="5129213" y="3367088"/>
          <p14:tracePt t="22306" x="5095875" y="3386138"/>
          <p14:tracePt t="22318" x="5062538" y="3400425"/>
          <p14:tracePt t="22329" x="5024438" y="3414713"/>
          <p14:tracePt t="22340" x="5005388" y="3433763"/>
          <p14:tracePt t="22351" x="4981575" y="3448050"/>
          <p14:tracePt t="22363" x="4967288" y="3467100"/>
          <p14:tracePt t="22374" x="4957763" y="3481388"/>
          <p14:tracePt t="22385" x="4948238" y="3500438"/>
          <p14:tracePt t="22397" x="4938713" y="3514725"/>
          <p14:tracePt t="22408" x="4933950" y="3524250"/>
          <p14:tracePt t="22419" x="4924425" y="3538538"/>
          <p14:tracePt t="22430" x="4914900" y="3548063"/>
          <p14:tracePt t="22441" x="4914900" y="3557588"/>
          <p14:tracePt t="22453" x="4910138" y="3562350"/>
          <p14:tracePt t="22464" x="4910138" y="3581400"/>
          <p14:tracePt t="22475" x="4910138" y="3590925"/>
          <p14:tracePt t="22487" x="4910138" y="3595688"/>
          <p14:tracePt t="22509" x="4910138" y="3605213"/>
          <p14:tracePt t="22521" x="4910138" y="3614738"/>
          <p14:tracePt t="22555" x="4910138" y="3619500"/>
          <p14:tracePt t="22576" x="4910138" y="3629025"/>
          <p14:tracePt t="22610" x="4910138" y="3638550"/>
          <p14:tracePt t="22633" x="4914900" y="3648075"/>
          <p14:tracePt t="22655" x="4914900" y="3652838"/>
          <p14:tracePt t="22667" x="4924425" y="3662363"/>
          <p14:tracePt t="22689" x="4933950" y="3671888"/>
          <p14:tracePt t="22711" x="4938713" y="3671888"/>
          <p14:tracePt t="22723" x="4948238" y="3676650"/>
          <p14:tracePt t="22734" x="4967288" y="3676650"/>
          <p14:tracePt t="22745" x="4995863" y="3676650"/>
          <p14:tracePt t="22756" x="5038725" y="3686175"/>
          <p14:tracePt t="22768" x="5086350" y="3686175"/>
          <p14:tracePt t="22779" x="5153025" y="3686175"/>
          <p14:tracePt t="22790" x="5195888" y="3686175"/>
          <p14:tracePt t="22801" x="5243513" y="3686175"/>
          <p14:tracePt t="22813" x="5267325" y="3695700"/>
          <p14:tracePt t="22824" x="5276850" y="3695700"/>
          <p14:tracePt t="22835" x="5286375" y="3695700"/>
          <p14:tracePt t="22869" x="5286375" y="3686175"/>
          <p14:tracePt t="22891" x="5291138" y="3686175"/>
          <p14:tracePt t="23319" x="5286375" y="3686175"/>
          <p14:tracePt t="23499" x="5291138" y="3686175"/>
          <p14:tracePt t="25310" x="5276850" y="3686175"/>
          <p14:tracePt t="25322" x="5262563" y="3686175"/>
          <p14:tracePt t="25333" x="5243513" y="3686175"/>
          <p14:tracePt t="25344" x="5233988" y="3686175"/>
          <p14:tracePt t="25715" x="5233988" y="3676650"/>
          <p14:tracePt t="25783" x="5243513" y="3676650"/>
          <p14:tracePt t="25850" x="5233988" y="3676650"/>
          <p14:tracePt t="25918" x="5229225" y="3676650"/>
          <p14:tracePt t="26053" x="5233988" y="3676650"/>
          <p14:tracePt t="26166" x="5229225" y="3676650"/>
          <p14:tracePt t="27043" x="5219700" y="3676650"/>
          <p14:tracePt t="27099" x="5219700" y="3671888"/>
          <p14:tracePt t="27122" x="5210175" y="3671888"/>
          <p14:tracePt t="27133" x="5195888" y="3671888"/>
          <p14:tracePt t="27144" x="5176838" y="3662363"/>
          <p14:tracePt t="27157" x="5153025" y="3662363"/>
          <p14:tracePt t="27167" x="5114925" y="3662363"/>
          <p14:tracePt t="27178" x="5072063" y="3662363"/>
          <p14:tracePt t="27190" x="5024438" y="3662363"/>
          <p14:tracePt t="27200" x="4972050" y="3662363"/>
          <p14:tracePt t="27211" x="4876800" y="3652838"/>
          <p14:tracePt t="27224" x="4800600" y="3652838"/>
          <p14:tracePt t="27234" x="4695825" y="3648075"/>
          <p14:tracePt t="27245" x="4638675" y="3648075"/>
          <p14:tracePt t="27257" x="4581525" y="3648075"/>
          <p14:tracePt t="27268" x="4538663" y="3648075"/>
          <p14:tracePt t="27279" x="4500563" y="3648075"/>
          <p14:tracePt t="27291" x="4457700" y="3648075"/>
          <p14:tracePt t="27302" x="4424363" y="3648075"/>
          <p14:tracePt t="27313" x="4381500" y="3648075"/>
          <p14:tracePt t="27324" x="4352925" y="3648075"/>
          <p14:tracePt t="27335" x="4310063" y="3648075"/>
          <p14:tracePt t="27347" x="4286250" y="3648075"/>
          <p14:tracePt t="27358" x="4252913" y="3648075"/>
          <p14:tracePt t="27369" x="4233863" y="3648075"/>
          <p14:tracePt t="28179" x="4233863" y="3652838"/>
          <p14:tracePt t="28202" x="4229100" y="3652838"/>
          <p14:tracePt t="28393" x="4229100" y="3595688"/>
          <p14:tracePt t="28449" x="4243388" y="3595688"/>
          <p14:tracePt t="28460" x="4252913" y="3595688"/>
          <p14:tracePt t="28472" x="4243388" y="3590925"/>
          <p14:tracePt t="28494" x="4233863" y="3590925"/>
          <p14:tracePt t="28507" x="4229100" y="3590925"/>
          <p14:tracePt t="28539" x="4219575" y="3590925"/>
          <p14:tracePt t="28550" x="4210050" y="3590925"/>
          <p14:tracePt t="28562" x="4195763" y="3595688"/>
          <p14:tracePt t="28574" x="4176713" y="3595688"/>
          <p14:tracePt t="28584" x="4152900" y="3605213"/>
          <p14:tracePt t="28595" x="4129088" y="3614738"/>
          <p14:tracePt t="28607" x="4114800" y="3619500"/>
          <p14:tracePt t="28618" x="4095750" y="3619500"/>
          <p14:tracePt t="28629" x="4071938" y="3638550"/>
          <p14:tracePt t="28641" x="4057650" y="3648075"/>
          <p14:tracePt t="28651" x="4024313" y="3652838"/>
          <p14:tracePt t="28663" x="3981450" y="3671888"/>
          <p14:tracePt t="28674" x="3943350" y="3676650"/>
          <p14:tracePt t="28685" x="3890963" y="3705225"/>
          <p14:tracePt t="28697" x="3833813" y="3719513"/>
          <p14:tracePt t="28708" x="3795713" y="3738563"/>
          <p14:tracePt t="28719" x="3762375" y="3762375"/>
          <p14:tracePt t="28730" x="3729038" y="3767138"/>
          <p14:tracePt t="28741" x="3705225" y="3776663"/>
          <p14:tracePt t="28753" x="3686175" y="3776663"/>
          <p14:tracePt t="28764" x="3671888" y="3786188"/>
          <p14:tracePt t="28787" x="3662363" y="3786188"/>
          <p14:tracePt t="28877" x="3662363" y="3795713"/>
          <p14:tracePt t="28933" x="3652838" y="3800475"/>
          <p14:tracePt t="28967" x="3648075" y="3800475"/>
          <p14:tracePt t="28978" x="3648075" y="3810000"/>
          <p14:tracePt t="28990" x="3638550" y="3819525"/>
          <p14:tracePt t="29000" x="3619500" y="3833813"/>
          <p14:tracePt t="29012" x="3614738" y="3843338"/>
          <p14:tracePt t="29024" x="3605213" y="3852863"/>
          <p14:tracePt t="29034" x="3590925" y="3857625"/>
          <p14:tracePt t="29046" x="3581400" y="3867150"/>
          <p14:tracePt t="29058" x="3581400" y="3876675"/>
          <p14:tracePt t="29068" x="3571875" y="3876675"/>
          <p14:tracePt t="29079" x="3571875" y="3881438"/>
          <p14:tracePt t="29091" x="3571875" y="3890963"/>
          <p14:tracePt t="29102" x="3571875" y="3900488"/>
          <p14:tracePt t="29113" x="3562350" y="3910013"/>
          <p14:tracePt t="29124" x="3562350" y="3914775"/>
          <p14:tracePt t="29136" x="3557588" y="3933825"/>
          <p14:tracePt t="29147" x="3548063" y="3948113"/>
          <p14:tracePt t="29158" x="3548063" y="3967163"/>
          <p14:tracePt t="29169" x="3538538" y="3990975"/>
          <p14:tracePt t="29181" x="3533775" y="4005263"/>
          <p14:tracePt t="29192" x="3524250" y="4024313"/>
          <p14:tracePt t="29203" x="3524250" y="4029075"/>
          <p14:tracePt t="29214" x="3524250" y="4038600"/>
          <p14:tracePt t="29236" x="3514725" y="4038600"/>
          <p14:tracePt t="29417" x="3524250" y="4038600"/>
          <p14:tracePt t="29461" x="3533775" y="4038600"/>
          <p14:tracePt t="29474" x="3533775" y="4048125"/>
          <p14:tracePt t="29506" x="3538538" y="4048125"/>
          <p14:tracePt t="29529" x="3538538" y="4038600"/>
          <p14:tracePt t="29911" x="3548063" y="4038600"/>
          <p14:tracePt t="29945" x="3557588" y="4048125"/>
          <p14:tracePt t="30013" x="3557588" y="4057650"/>
          <p14:tracePt t="30035" x="3557588" y="4062413"/>
          <p14:tracePt t="30047" x="3557588" y="4071938"/>
          <p14:tracePt t="30069" x="3548063" y="4081463"/>
          <p14:tracePt t="30080" x="3548063" y="4086225"/>
          <p14:tracePt t="30092" x="3548063" y="4095750"/>
          <p14:tracePt t="30103" x="3548063" y="4105275"/>
          <p14:tracePt t="30114" x="3548063" y="4114800"/>
          <p14:tracePt t="30125" x="3548063" y="4119563"/>
          <p14:tracePt t="30137" x="3548063" y="4129088"/>
          <p14:tracePt t="30159" x="3548063" y="4138613"/>
          <p14:tracePt t="30193" x="3538538" y="4138613"/>
          <p14:tracePt t="30204" x="3538538" y="4148138"/>
          <p14:tracePt t="30249" x="3538538" y="4152900"/>
          <p14:tracePt t="30856" x="3533775" y="4152900"/>
          <p14:tracePt t="32477" x="3538538" y="4152900"/>
          <p14:tracePt t="32499" x="3548063" y="4152900"/>
          <p14:tracePt t="32522" x="3557588" y="4152900"/>
          <p14:tracePt t="32544" x="3562350" y="4152900"/>
          <p14:tracePt t="32960" x="3562350" y="4148138"/>
          <p14:tracePt t="32994" x="3571875" y="4148138"/>
          <p14:tracePt t="34175" x="3581400" y="4148138"/>
          <p14:tracePt t="34187" x="3590925" y="4148138"/>
          <p14:tracePt t="34198" x="3605213" y="4148138"/>
          <p14:tracePt t="34209" x="3648075" y="4148138"/>
          <p14:tracePt t="34220" x="3695700" y="4148138"/>
          <p14:tracePt t="34232" x="3762375" y="4148138"/>
          <p14:tracePt t="34243" x="3876675" y="4152900"/>
          <p14:tracePt t="34254" x="3971925" y="4162425"/>
          <p14:tracePt t="34266" x="4029075" y="4162425"/>
          <p14:tracePt t="34277" x="4095750" y="4171950"/>
          <p14:tracePt t="34288" x="4162425" y="4171950"/>
          <p14:tracePt t="34299" x="4219575" y="4171950"/>
          <p14:tracePt t="34310" x="4252913" y="4171950"/>
          <p14:tracePt t="34322" x="4295775" y="4171950"/>
          <p14:tracePt t="34333" x="4319588" y="4171950"/>
          <p14:tracePt t="34344" x="4343400" y="4171950"/>
          <p14:tracePt t="34355" x="4357688" y="4171950"/>
          <p14:tracePt t="34367" x="4376738" y="4171950"/>
          <p14:tracePt t="34378" x="4400550" y="4171950"/>
          <p14:tracePt t="34389" x="4433888" y="4162425"/>
          <p14:tracePt t="34400" x="4457700" y="4162425"/>
          <p14:tracePt t="34423" x="4481513" y="4162425"/>
          <p14:tracePt t="34426" x="4505325" y="4162425"/>
          <p14:tracePt t="34434" x="4524375" y="4162425"/>
          <p14:tracePt t="34445" x="4514850" y="4162425"/>
          <p14:tracePt t="34457" x="4505325" y="4162425"/>
          <p14:tracePt t="34794" x="4514850" y="4162425"/>
          <p14:tracePt t="34805" x="4524375" y="4171950"/>
          <p14:tracePt t="34817" x="4529138" y="4171950"/>
          <p14:tracePt t="34839" x="4524375" y="4171950"/>
          <p14:tracePt t="34985" x="4524375" y="4176713"/>
          <p14:tracePt t="35019" x="4514850" y="4176713"/>
          <p14:tracePt t="36763" x="4505325" y="4176713"/>
          <p14:tracePt t="40814" x="4505325" y="4186238"/>
          <p14:tracePt t="40926" x="4500563" y="4186238"/>
          <p14:tracePt t="40937" x="4491038" y="4186238"/>
          <p14:tracePt t="40948" x="4467225" y="4195763"/>
          <p14:tracePt t="40960" x="4448175" y="4195763"/>
          <p14:tracePt t="41297" x="4448175" y="4186238"/>
          <p14:tracePt t="41308" x="4433888" y="4195763"/>
          <p14:tracePt t="41320" x="4414838" y="4195763"/>
          <p14:tracePt t="41331" x="4410075" y="4195763"/>
          <p14:tracePt t="41342" x="4400550" y="4195763"/>
          <p14:tracePt t="41353" x="4381500" y="4205288"/>
          <p14:tracePt t="41364" x="4367213" y="4210050"/>
          <p14:tracePt t="41377" x="4352925" y="4210050"/>
          <p14:tracePt t="41387" x="4324350" y="4219575"/>
          <p14:tracePt t="41398" x="4310063" y="4229100"/>
          <p14:tracePt t="41411" x="4295775" y="4229100"/>
          <p14:tracePt t="41421" x="4276725" y="4233863"/>
          <p14:tracePt t="41432" x="4252913" y="4243388"/>
          <p14:tracePt t="41444" x="4233863" y="4262438"/>
          <p14:tracePt t="41454" x="4205288" y="4276725"/>
          <p14:tracePt t="41465" x="4176713" y="4300538"/>
          <p14:tracePt t="41478" x="4162425" y="4319588"/>
          <p14:tracePt t="41488" x="4138613" y="4333875"/>
          <p14:tracePt t="41499" x="4114800" y="4352925"/>
          <p14:tracePt t="41511" x="4081463" y="4381500"/>
          <p14:tracePt t="41522" x="4048125" y="4410075"/>
          <p14:tracePt t="41533" x="4014788" y="4433888"/>
          <p14:tracePt t="41544" x="3981450" y="4457700"/>
          <p14:tracePt t="41556" x="3967163" y="4467225"/>
          <p14:tracePt t="41567" x="3957638" y="4467225"/>
          <p14:tracePt t="41578" x="3948113" y="4467225"/>
          <p14:tracePt t="41612" x="3948113" y="4471988"/>
          <p14:tracePt t="41614" x="3948113" y="4481513"/>
          <p14:tracePt t="41623" x="3943350" y="4500563"/>
          <p14:tracePt t="41635" x="3943350" y="4514850"/>
          <p14:tracePt t="41646" x="3933825" y="4538663"/>
          <p14:tracePt t="41657" x="3914775" y="4572000"/>
          <p14:tracePt t="41668" x="3900488" y="4614863"/>
          <p14:tracePt t="41680" x="3876675" y="4662488"/>
          <p14:tracePt t="41691" x="3852863" y="4710113"/>
          <p14:tracePt t="41702" x="3824288" y="4762500"/>
          <p14:tracePt t="41713" x="3819525" y="4791075"/>
          <p14:tracePt t="41724" x="3800475" y="4848225"/>
          <p14:tracePt t="41736" x="3786188" y="4891088"/>
          <p14:tracePt t="41747" x="3767138" y="4938713"/>
          <p14:tracePt t="41758" x="3752850" y="4972050"/>
          <p14:tracePt t="41769" x="3738563" y="5024438"/>
          <p14:tracePt t="41781" x="3729038" y="5048250"/>
          <p14:tracePt t="41792" x="3729038" y="5072063"/>
          <p14:tracePt t="41994" x="3729038" y="5062538"/>
          <p14:tracePt t="42017" x="3729038" y="5057775"/>
          <p14:tracePt t="42029" x="3719513" y="5057775"/>
          <p14:tracePt t="42040" x="3709988" y="5048250"/>
          <p14:tracePt t="42051" x="3705225" y="5048250"/>
          <p14:tracePt t="42062" x="3695700" y="5048250"/>
          <p14:tracePt t="42073" x="3686175" y="5057775"/>
          <p14:tracePt t="42085" x="3671888" y="5057775"/>
          <p14:tracePt t="42096" x="3652838" y="5072063"/>
          <p14:tracePt t="42107" x="3614738" y="5086350"/>
          <p14:tracePt t="42118" x="3557588" y="5114925"/>
          <p14:tracePt t="42129" x="3524250" y="5129213"/>
          <p14:tracePt t="42141" x="3471863" y="5162550"/>
          <p14:tracePt t="42152" x="3433763" y="5186363"/>
          <p14:tracePt t="42164" x="3386138" y="5210175"/>
          <p14:tracePt t="42175" x="3309938" y="5233988"/>
          <p14:tracePt t="42186" x="3219450" y="5267325"/>
          <p14:tracePt t="42197" x="3162300" y="5286375"/>
          <p14:tracePt t="42208" x="3062288" y="5319713"/>
          <p14:tracePt t="42220" x="2967038" y="5343525"/>
          <p14:tracePt t="42231" x="2909888" y="5348288"/>
          <p14:tracePt t="42242" x="2857500" y="5357813"/>
          <p14:tracePt t="42253" x="2828925" y="5367338"/>
          <p14:tracePt t="42265" x="2809875" y="5376863"/>
          <p14:tracePt t="42276" x="2776538" y="5381625"/>
          <p14:tracePt t="42287" x="2752725" y="5381625"/>
          <p14:tracePt t="42298" x="2728913" y="5391150"/>
          <p14:tracePt t="42310" x="2705100" y="5400675"/>
          <p14:tracePt t="42321" x="2681288" y="5405438"/>
          <p14:tracePt t="42332" x="2652713" y="5414963"/>
          <p14:tracePt t="42343" x="2638425" y="5414963"/>
          <p14:tracePt t="42355" x="2628900" y="5424488"/>
          <p14:tracePt t="42366" x="2614613" y="5434013"/>
          <p14:tracePt t="42378" x="2605088" y="5438775"/>
          <p14:tracePt t="42388" x="2595563" y="5448300"/>
          <p14:tracePt t="42411" x="2595563" y="5457825"/>
          <p14:tracePt t="42422" x="2590800" y="5457825"/>
          <p14:tracePt t="42433" x="2590800" y="5467350"/>
          <p14:tracePt t="42455" x="2590800" y="5472113"/>
          <p14:tracePt t="42467" x="2590800" y="5481638"/>
          <p14:tracePt t="42478" x="2595563" y="5491163"/>
          <p14:tracePt t="42489" x="2595563" y="5495925"/>
          <p14:tracePt t="42501" x="2595563" y="5505450"/>
          <p14:tracePt t="42512" x="2605088" y="5514975"/>
          <p14:tracePt t="42523" x="2614613" y="5524500"/>
          <p14:tracePt t="42535" x="2628900" y="5538788"/>
          <p14:tracePt t="42546" x="2647950" y="5553075"/>
          <p14:tracePt t="42557" x="2671763" y="5572125"/>
          <p14:tracePt t="42568" x="2705100" y="5586413"/>
          <p14:tracePt t="42580" x="2738438" y="5605463"/>
          <p14:tracePt t="42591" x="2795588" y="5619750"/>
          <p14:tracePt t="42602" x="2867025" y="5653088"/>
          <p14:tracePt t="42613" x="2933700" y="5672138"/>
          <p14:tracePt t="42625" x="3005138" y="5686425"/>
          <p14:tracePt t="42636" x="3090863" y="5700713"/>
          <p14:tracePt t="42647" x="3152775" y="5710238"/>
          <p14:tracePt t="42658" x="3209925" y="5710238"/>
          <p14:tracePt t="42670" x="3262313" y="5710238"/>
          <p14:tracePt t="42681" x="3286125" y="5700713"/>
          <p14:tracePt t="42692" x="3324225" y="5695950"/>
          <p14:tracePt t="42703" x="3376613" y="5672138"/>
          <p14:tracePt t="42714" x="3414713" y="5653088"/>
          <p14:tracePt t="42726" x="3457575" y="5629275"/>
          <p14:tracePt t="42737" x="3481388" y="5610225"/>
          <p14:tracePt t="42748" x="3500438" y="5595938"/>
          <p14:tracePt t="42760" x="3514725" y="5586413"/>
          <p14:tracePt t="42771" x="3524250" y="5572125"/>
          <p14:tracePt t="42782" x="3538538" y="5562600"/>
          <p14:tracePt t="42793" x="3548063" y="5548313"/>
          <p14:tracePt t="42805" x="3562350" y="5529263"/>
          <p14:tracePt t="42816" x="3571875" y="5505450"/>
          <p14:tracePt t="42828" x="3581400" y="5491163"/>
          <p14:tracePt t="42838" x="3581400" y="5467350"/>
          <p14:tracePt t="42849" x="3581400" y="5448300"/>
          <p14:tracePt t="42862" x="3571875" y="5434013"/>
          <p14:tracePt t="42872" x="3571875" y="5405438"/>
          <p14:tracePt t="42883" x="3562350" y="5391150"/>
          <p14:tracePt t="42895" x="3548063" y="5367338"/>
          <p14:tracePt t="42906" x="3538538" y="5343525"/>
          <p14:tracePt t="42917" x="3514725" y="5324475"/>
          <p14:tracePt t="42929" x="3500438" y="5300663"/>
          <p14:tracePt t="42940" x="3467100" y="5276850"/>
          <p14:tracePt t="42950" x="3414713" y="5243513"/>
          <p14:tracePt t="42962" x="3386138" y="5210175"/>
          <p14:tracePt t="42973" x="3324225" y="5176838"/>
          <p14:tracePt t="42984" x="3262313" y="5129213"/>
          <p14:tracePt t="42996" x="3209925" y="5105400"/>
          <p14:tracePt t="43007" x="3152775" y="5072063"/>
          <p14:tracePt t="43018" x="3105150" y="5048250"/>
          <p14:tracePt t="43030" x="3062288" y="5029200"/>
          <p14:tracePt t="43041" x="3000375" y="5014913"/>
          <p14:tracePt t="43052" x="2947988" y="4995863"/>
          <p14:tracePt t="43063" x="2914650" y="4981575"/>
          <p14:tracePt t="43074" x="2843213" y="4972050"/>
          <p14:tracePt t="43086" x="2786063" y="4972050"/>
          <p14:tracePt t="43097" x="2695575" y="4972050"/>
          <p14:tracePt t="43108" x="2628900" y="4972050"/>
          <p14:tracePt t="43119" x="2557463" y="4981575"/>
          <p14:tracePt t="43131" x="2500313" y="4991100"/>
          <p14:tracePt t="43142" x="2466975" y="5005388"/>
          <p14:tracePt t="43153" x="2424113" y="5024438"/>
          <p14:tracePt t="43164" x="2400300" y="5029200"/>
          <p14:tracePt t="43176" x="2376488" y="5057775"/>
          <p14:tracePt t="43187" x="2357438" y="5072063"/>
          <p14:tracePt t="43198" x="2333625" y="5086350"/>
          <p14:tracePt t="43209" x="2319338" y="5105400"/>
          <p14:tracePt t="43221" x="2286000" y="5129213"/>
          <p14:tracePt t="43232" x="2271713" y="5143500"/>
          <p14:tracePt t="43243" x="2252663" y="5172075"/>
          <p14:tracePt t="43254" x="2243138" y="5195888"/>
          <p14:tracePt t="43266" x="2228850" y="5219700"/>
          <p14:tracePt t="43278" x="2219325" y="5243513"/>
          <p14:tracePt t="43288" x="2219325" y="5267325"/>
          <p14:tracePt t="43300" x="2214563" y="5291138"/>
          <p14:tracePt t="43312" x="2214563" y="5310188"/>
          <p14:tracePt t="43322" x="2214563" y="5324475"/>
          <p14:tracePt t="43333" x="2219325" y="5343525"/>
          <p14:tracePt t="43345" x="2219325" y="5357813"/>
          <p14:tracePt t="43356" x="2228850" y="5376863"/>
          <p14:tracePt t="43367" x="2238375" y="5400675"/>
          <p14:tracePt t="43379" x="2243138" y="5414963"/>
          <p14:tracePt t="43390" x="2252663" y="5424488"/>
          <p14:tracePt t="43401" x="2271713" y="5438775"/>
          <p14:tracePt t="43412" x="2276475" y="5448300"/>
          <p14:tracePt t="43423" x="2295525" y="5467350"/>
          <p14:tracePt t="43434" x="2319338" y="5472113"/>
          <p14:tracePt t="43446" x="2343150" y="5491163"/>
          <p14:tracePt t="43457" x="2366963" y="5495925"/>
          <p14:tracePt t="43468" x="2400300" y="5505450"/>
          <p14:tracePt t="43479" x="2424113" y="5514975"/>
          <p14:tracePt t="43491" x="2466975" y="5524500"/>
          <p14:tracePt t="43502" x="2500313" y="5529263"/>
          <p14:tracePt t="43513" x="2538413" y="5538788"/>
          <p14:tracePt t="43524" x="2571750" y="5538788"/>
          <p14:tracePt t="43536" x="2628900" y="5548313"/>
          <p14:tracePt t="43547" x="2686050" y="5548313"/>
          <p14:tracePt t="43558" x="2728913" y="5548313"/>
          <p14:tracePt t="43569" x="2800350" y="5548313"/>
          <p14:tracePt t="43581" x="2852738" y="5548313"/>
          <p14:tracePt t="43592" x="2924175" y="5548313"/>
          <p14:tracePt t="43603" x="2976563" y="5548313"/>
          <p14:tracePt t="43615" x="3033713" y="5538788"/>
          <p14:tracePt t="43626" x="3090863" y="5538788"/>
          <p14:tracePt t="43637" x="3171825" y="5529263"/>
          <p14:tracePt t="43648" x="3219450" y="5524500"/>
          <p14:tracePt t="43660" x="3300413" y="5514975"/>
          <p14:tracePt t="43670" x="3352800" y="5505450"/>
          <p14:tracePt t="43682" x="3409950" y="5495925"/>
          <p14:tracePt t="43693" x="3448050" y="5491163"/>
          <p14:tracePt t="43704" x="3471863" y="5481638"/>
          <p14:tracePt t="43716" x="3500438" y="5472113"/>
          <p14:tracePt t="43738" x="3524250" y="5467350"/>
          <p14:tracePt t="43741" x="3548063" y="5448300"/>
          <p14:tracePt t="43749" x="3562350" y="5434013"/>
          <p14:tracePt t="43762" x="3581400" y="5414963"/>
          <p14:tracePt t="43772" x="3590925" y="5400675"/>
          <p14:tracePt t="43783" x="3595688" y="5376863"/>
          <p14:tracePt t="43796" x="3605213" y="5357813"/>
          <p14:tracePt t="43806" x="3605213" y="5343525"/>
          <p14:tracePt t="43817" x="3605213" y="5324475"/>
          <p14:tracePt t="43829" x="3595688" y="5310188"/>
          <p14:tracePt t="43839" x="3595688" y="5291138"/>
          <p14:tracePt t="43851" x="3590925" y="5276850"/>
          <p14:tracePt t="43862" x="3581400" y="5262563"/>
          <p14:tracePt t="43873" x="3571875" y="5253038"/>
          <p14:tracePt t="43884" x="3557588" y="5233988"/>
          <p14:tracePt t="43896" x="3548063" y="5229225"/>
          <p14:tracePt t="43907" x="3533775" y="5219700"/>
          <p14:tracePt t="43929" x="3524250" y="5219700"/>
          <p14:tracePt t="43941" x="3514725" y="5210175"/>
          <p14:tracePt t="43963" x="3505200" y="5210175"/>
          <p14:tracePt t="43997" x="3500438" y="5210175"/>
          <p14:tracePt t="44019" x="3490913" y="5210175"/>
          <p14:tracePt t="44031" x="3481388" y="5210175"/>
          <p14:tracePt t="44042" x="3471863" y="5210175"/>
          <p14:tracePt t="44053" x="3471863" y="5219700"/>
          <p14:tracePt t="44064" x="3457575" y="5219700"/>
          <p14:tracePt t="44076" x="3448050" y="5219700"/>
          <p14:tracePt t="44087" x="3433763" y="5229225"/>
          <p14:tracePt t="44098" x="3414713" y="5229225"/>
          <p14:tracePt t="44424" x="3414713" y="5233988"/>
          <p14:tracePt t="44436" x="3424238" y="5233988"/>
          <p14:tracePt t="44447" x="3433763" y="5243513"/>
          <p14:tracePt t="44469" x="3433763" y="5253038"/>
          <p14:tracePt t="45167" x="3433763" y="5262563"/>
          <p14:tracePt t="45179" x="3433763" y="5267325"/>
          <p14:tracePt t="45201" x="3424238" y="5276850"/>
          <p14:tracePt t="45437" x="3433763" y="5276850"/>
          <p14:tracePt t="45516" x="3424238" y="5267325"/>
          <p14:tracePt t="45538" x="3414713" y="5267325"/>
          <p14:tracePt t="45549" x="3400425" y="5267325"/>
          <p14:tracePt t="45562" x="3390900" y="5267325"/>
          <p14:tracePt t="45572" x="3376613" y="5267325"/>
          <p14:tracePt t="45583" x="3357563" y="5267325"/>
          <p14:tracePt t="45596" x="3352800" y="5276850"/>
          <p14:tracePt t="45606" x="3324225" y="5276850"/>
          <p14:tracePt t="45617" x="3309938" y="5286375"/>
          <p14:tracePt t="45629" x="3295650" y="5291138"/>
          <p14:tracePt t="45640" x="3286125" y="5300663"/>
          <p14:tracePt t="45651" x="3276600" y="5310188"/>
          <p14:tracePt t="45662" x="3267075" y="5319713"/>
          <p14:tracePt t="45673" x="3262313" y="5324475"/>
          <p14:tracePt t="45684" x="3252788" y="5334000"/>
          <p14:tracePt t="45696" x="3252788" y="5343525"/>
          <p14:tracePt t="45708" x="3243263" y="5357813"/>
          <p14:tracePt t="45718" x="3238500" y="5367338"/>
          <p14:tracePt t="45730" x="3238500" y="5376863"/>
          <p14:tracePt t="45752" x="3238500" y="5381625"/>
          <p14:tracePt t="45763" x="3228975" y="5400675"/>
          <p14:tracePt t="45786" x="3228975" y="5405438"/>
          <p14:tracePt t="45797" x="3228975" y="5414963"/>
          <p14:tracePt t="45819" x="3228975" y="5424488"/>
          <p14:tracePt t="45853" x="3228975" y="5434013"/>
          <p14:tracePt t="45910" x="3228975" y="5438775"/>
          <p14:tracePt t="45955" x="3219450" y="5448300"/>
          <p14:tracePt t="45977" x="3219450" y="5457825"/>
          <p14:tracePt t="45988" x="3228975" y="5457825"/>
          <p14:tracePt t="45999" x="3228975" y="5467350"/>
          <p14:tracePt t="46012" x="3228975" y="5472113"/>
          <p14:tracePt t="46022" x="3228975" y="5481638"/>
          <p14:tracePt t="46045" x="3228975" y="5491163"/>
          <p14:tracePt t="46056" x="3228975" y="5495925"/>
          <p14:tracePt t="46079" x="3228975" y="5505450"/>
          <p14:tracePt t="46652" x="3228975" y="5514975"/>
          <p14:tracePt t="46933" x="3228975" y="5505450"/>
          <p14:tracePt t="46989" x="3238500" y="5505450"/>
          <p14:tracePt t="47023" x="3238500" y="5495925"/>
          <p14:tracePt t="47035" x="3243263" y="5495925"/>
          <p14:tracePt t="47057" x="3252788" y="5491163"/>
          <p14:tracePt t="47068" x="3276600" y="5481638"/>
          <p14:tracePt t="47080" x="3300413" y="5481638"/>
          <p14:tracePt t="47091" x="3357563" y="5467350"/>
          <p14:tracePt t="47102" x="3433763" y="5448300"/>
          <p14:tracePt t="47114" x="3481388" y="5438775"/>
          <p14:tracePt t="47125" x="3548063" y="5434013"/>
          <p14:tracePt t="47136" x="3595688" y="5434013"/>
          <p14:tracePt t="47147" x="3605213" y="5424488"/>
          <p14:tracePt t="47158" x="3619500" y="5424488"/>
          <p14:tracePt t="47181" x="3629025" y="5424488"/>
          <p14:tracePt t="47394" x="3638550" y="5424488"/>
          <p14:tracePt t="47406" x="3638550" y="5414963"/>
          <p14:tracePt t="47417" x="3648075" y="5405438"/>
          <p14:tracePt t="47428" x="3648075" y="5400675"/>
          <p14:tracePt t="47440" x="3652838" y="5400675"/>
          <p14:tracePt t="47451" x="3652838" y="5391150"/>
          <p14:tracePt t="47463" x="3662363" y="5381625"/>
          <p14:tracePt t="47485" x="3671888" y="5376863"/>
          <p14:tracePt t="47530" x="3671888" y="5367338"/>
          <p14:tracePt t="47698" x="3676650" y="5367338"/>
          <p14:tracePt t="47766" x="3686175" y="5357813"/>
          <p14:tracePt t="47799" x="3686175" y="5348288"/>
          <p14:tracePt t="47811" x="3695700" y="5348288"/>
          <p14:tracePt t="47833" x="3705225" y="5343525"/>
          <p14:tracePt t="47856" x="3709988" y="5343525"/>
          <p14:tracePt t="47867" x="3709988" y="5334000"/>
          <p14:tracePt t="48025" x="3719513" y="53340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08837" y="6457890"/>
            <a:ext cx="477520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LnTx/>
                <a:uFillTx/>
                <a:latin typeface="Arial"/>
              </a:defRPr>
            </a:lvl1pPr>
          </a:lstStyle>
          <a:p>
            <a:pPr algn="r"/>
            <a:r>
              <a:rPr lang="en-US" sz="2000" b="1" dirty="0" err="1"/>
              <a:t>Kanjanabuch</a:t>
            </a:r>
            <a:r>
              <a:rPr lang="en-US" sz="2000" b="1" dirty="0"/>
              <a:t> T, Kidney360 2020</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3131" y="1042840"/>
            <a:ext cx="10936488" cy="550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67077" y="1600201"/>
            <a:ext cx="257175" cy="186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324351" y="1647826"/>
            <a:ext cx="571500" cy="186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own Arrow 13"/>
          <p:cNvSpPr/>
          <p:nvPr/>
        </p:nvSpPr>
        <p:spPr>
          <a:xfrm rot="10800000">
            <a:off x="5045076" y="5948572"/>
            <a:ext cx="457200" cy="44633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Elbow Connector 4"/>
          <p:cNvCxnSpPr/>
          <p:nvPr/>
        </p:nvCxnSpPr>
        <p:spPr>
          <a:xfrm rot="5400000">
            <a:off x="3830639" y="3897313"/>
            <a:ext cx="2898775" cy="12700"/>
          </a:xfrm>
          <a:prstGeom prst="bentConnector3">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68141" y="6370798"/>
            <a:ext cx="1530099" cy="369332"/>
          </a:xfrm>
          <a:prstGeom prst="rect">
            <a:avLst/>
          </a:prstGeom>
          <a:noFill/>
        </p:spPr>
        <p:txBody>
          <a:bodyPr wrap="none" rtlCol="0">
            <a:spAutoFit/>
          </a:bodyPr>
          <a:lstStyle/>
          <a:p>
            <a:r>
              <a:rPr lang="en-US" b="1" dirty="0">
                <a:solidFill>
                  <a:prstClr val="black"/>
                </a:solidFill>
              </a:rPr>
              <a:t>PD First Policy</a:t>
            </a:r>
          </a:p>
        </p:txBody>
      </p:sp>
      <p:sp>
        <p:nvSpPr>
          <p:cNvPr id="10" name="Rectangle 9">
            <a:extLst>
              <a:ext uri="{FF2B5EF4-FFF2-40B4-BE49-F238E27FC236}">
                <a16:creationId xmlns:a16="http://schemas.microsoft.com/office/drawing/2014/main" id="{76ABB0F8-0F71-D941-BDA1-50EF0B4699CE}"/>
              </a:ext>
            </a:extLst>
          </p:cNvPr>
          <p:cNvSpPr/>
          <p:nvPr/>
        </p:nvSpPr>
        <p:spPr>
          <a:xfrm>
            <a:off x="1648920" y="175805"/>
            <a:ext cx="8494424" cy="584775"/>
          </a:xfrm>
          <a:prstGeom prst="rect">
            <a:avLst/>
          </a:prstGeom>
        </p:spPr>
        <p:txBody>
          <a:bodyPr wrap="square">
            <a:spAutoFit/>
          </a:bodyPr>
          <a:lstStyle/>
          <a:p>
            <a:r>
              <a:rPr lang="en-US" sz="3200" dirty="0"/>
              <a:t>Thailand PD numbers, centers &amp; penetration </a:t>
            </a:r>
          </a:p>
        </p:txBody>
      </p:sp>
      <p:pic>
        <p:nvPicPr>
          <p:cNvPr id="7" name="Audio 6">
            <a:extLst>
              <a:ext uri="{FF2B5EF4-FFF2-40B4-BE49-F238E27FC236}">
                <a16:creationId xmlns:a16="http://schemas.microsoft.com/office/drawing/2014/main" id="{332D0B78-2DB0-9735-31ED-BEBCACC32E9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31229466"/>
      </p:ext>
    </p:extLst>
  </p:cSld>
  <p:clrMapOvr>
    <a:masterClrMapping/>
  </p:clrMapOvr>
  <mc:AlternateContent xmlns:mc="http://schemas.openxmlformats.org/markup-compatibility/2006">
    <mc:Choice xmlns:p14="http://schemas.microsoft.com/office/powerpoint/2010/main" Requires="p14">
      <p:transition spd="slow" p14:dur="2000" advTm="21642"/>
    </mc:Choice>
    <mc:Fallback>
      <p:transition spd="slow" advTm="2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813" x="3705225" y="5300663"/>
          <p14:tracePt t="2820" x="3705225" y="5286375"/>
          <p14:tracePt t="2831" x="3695700" y="5262563"/>
          <p14:tracePt t="2842" x="3695700" y="5229225"/>
          <p14:tracePt t="2853" x="3686175" y="5176838"/>
          <p14:tracePt t="2864" x="3676650" y="5138738"/>
          <p14:tracePt t="2876" x="3676650" y="5081588"/>
          <p14:tracePt t="2887" x="3671888" y="5024438"/>
          <p14:tracePt t="2898" x="3662363" y="4938713"/>
          <p14:tracePt t="2910" x="3652838" y="4857750"/>
          <p14:tracePt t="2921" x="3629025" y="4719638"/>
          <p14:tracePt t="2932" x="3619500" y="4614863"/>
          <p14:tracePt t="2943" x="3605213" y="4467225"/>
          <p14:tracePt t="2954" x="3590925" y="4319588"/>
          <p14:tracePt t="2966" x="3571875" y="4205288"/>
          <p14:tracePt t="2977" x="3548063" y="4029075"/>
          <p14:tracePt t="2988" x="3524250" y="3914775"/>
          <p14:tracePt t="3000" x="3500438" y="3762375"/>
          <p14:tracePt t="3012" x="3481388" y="3652838"/>
          <p14:tracePt t="3022" x="3457575" y="3514725"/>
          <p14:tracePt t="3033" x="3448050" y="3424238"/>
          <p14:tracePt t="3045" x="3448050" y="3319463"/>
          <p14:tracePt t="3056" x="3448050" y="3252788"/>
          <p14:tracePt t="3067" x="3443288" y="3181350"/>
          <p14:tracePt t="3079" x="3443288" y="3138488"/>
          <p14:tracePt t="3089" x="3433763" y="3128963"/>
          <p14:tracePt t="3135" x="3424238" y="3148013"/>
          <p14:tracePt t="3146" x="3424238" y="3162300"/>
          <p14:tracePt t="3157" x="3424238" y="3181350"/>
          <p14:tracePt t="3168" x="3414713" y="3195638"/>
          <p14:tracePt t="3179" x="3409950" y="3228975"/>
          <p14:tracePt t="3191" x="3400425" y="3252788"/>
          <p14:tracePt t="3202" x="3390900" y="3286125"/>
          <p14:tracePt t="3213" x="3376613" y="3319463"/>
          <p14:tracePt t="3224" x="3367088" y="3352800"/>
          <p14:tracePt t="3236" x="3357563" y="3376613"/>
          <p14:tracePt t="3247" x="3352800" y="3409950"/>
          <p14:tracePt t="3258" x="3343275" y="3443288"/>
          <p14:tracePt t="3269" x="3333750" y="3467100"/>
          <p14:tracePt t="3281" x="3319463" y="3500438"/>
          <p14:tracePt t="3292" x="3309938" y="3533775"/>
          <p14:tracePt t="3303" x="3300413" y="3557588"/>
          <p14:tracePt t="3315" x="3300413" y="3581400"/>
          <p14:tracePt t="3326" x="3295650" y="3605213"/>
          <p14:tracePt t="3337" x="3286125" y="3619500"/>
          <p14:tracePt t="3348" x="3276600" y="3648075"/>
          <p14:tracePt t="3359" x="3262313" y="3662363"/>
          <p14:tracePt t="3371" x="3252788" y="3686175"/>
          <p14:tracePt t="3382" x="3252788" y="3695700"/>
          <p14:tracePt t="3393" x="3243263" y="3719513"/>
          <p14:tracePt t="3404" x="3243263" y="3729038"/>
          <p14:tracePt t="3415" x="3238500" y="3743325"/>
          <p14:tracePt t="3427" x="3238500" y="3752850"/>
          <p14:tracePt t="3438" x="3228975" y="3762375"/>
          <p14:tracePt t="3461" x="3228975" y="3767138"/>
          <p14:tracePt t="3483" x="3219450" y="3767138"/>
          <p14:tracePt t="3495" x="3219450" y="3776663"/>
          <p14:tracePt t="3517" x="3219450" y="3786188"/>
          <p14:tracePt t="3530" x="3209925" y="3795713"/>
          <p14:tracePt t="3539" x="3209925" y="3800475"/>
          <p14:tracePt t="3551" x="3205163" y="3810000"/>
          <p14:tracePt t="3563" x="3205163" y="3824288"/>
          <p14:tracePt t="3573" x="3205163" y="3833813"/>
          <p14:tracePt t="3584" x="3195638" y="3852863"/>
          <p14:tracePt t="3596" x="3186113" y="3867150"/>
          <p14:tracePt t="3607" x="3181350" y="3881438"/>
          <p14:tracePt t="3618" x="3181350" y="3890963"/>
          <p14:tracePt t="3629" x="3171825" y="3910013"/>
          <p14:tracePt t="3641" x="3171825" y="3924300"/>
          <p14:tracePt t="3652" x="3171825" y="3933825"/>
          <p14:tracePt t="3663" x="3171825" y="3948113"/>
          <p14:tracePt t="3674" x="3171825" y="3957638"/>
          <p14:tracePt t="3686" x="3162300" y="3967163"/>
          <p14:tracePt t="4181" x="3152775" y="3967163"/>
          <p14:tracePt t="4552" x="3148013" y="3967163"/>
          <p14:tracePt t="4619" x="3138488" y="3967163"/>
          <p14:tracePt t="4980" x="3128963" y="3967163"/>
          <p14:tracePt t="5058" x="3119438" y="3967163"/>
          <p14:tracePt t="5103" x="3119438" y="3971925"/>
          <p14:tracePt t="5114" x="3119438" y="3981450"/>
          <p14:tracePt t="5126" x="3119438" y="3990975"/>
          <p14:tracePt t="5137" x="3119438" y="4014788"/>
          <p14:tracePt t="5148" x="3119438" y="4048125"/>
          <p14:tracePt t="5159" x="3128963" y="4071938"/>
          <p14:tracePt t="5171" x="3138488" y="4105275"/>
          <p14:tracePt t="5182" x="3152775" y="4129088"/>
          <p14:tracePt t="5193" x="3171825" y="4162425"/>
          <p14:tracePt t="5205" x="3205163" y="4210050"/>
          <p14:tracePt t="5216" x="3228975" y="4262438"/>
          <p14:tracePt t="5227" x="3262313" y="4295775"/>
          <p14:tracePt t="5238" x="3295650" y="4333875"/>
          <p14:tracePt t="5250" x="3343275" y="4391025"/>
          <p14:tracePt t="5260" x="3386138" y="4433888"/>
          <p14:tracePt t="5272" x="3457575" y="4500563"/>
          <p14:tracePt t="5283" x="3548063" y="4557713"/>
          <p14:tracePt t="5294" x="3614738" y="4614863"/>
          <p14:tracePt t="5306" x="3705225" y="4672013"/>
          <p14:tracePt t="5317" x="3776663" y="4719638"/>
          <p14:tracePt t="5328" x="3819525" y="4752975"/>
          <p14:tracePt t="5339" x="3876675" y="4800600"/>
          <p14:tracePt t="5351" x="3933825" y="4843463"/>
          <p14:tracePt t="5362" x="3981450" y="4876800"/>
          <p14:tracePt t="5373" x="4048125" y="4924425"/>
          <p14:tracePt t="5384" x="4114800" y="4972050"/>
          <p14:tracePt t="5397" x="4162425" y="5005388"/>
          <p14:tracePt t="5407" x="4219575" y="5048250"/>
          <p14:tracePt t="5418" x="4286250" y="5081588"/>
          <p14:tracePt t="5430" x="4324350" y="5105400"/>
          <p14:tracePt t="5441" x="4381500" y="5138738"/>
          <p14:tracePt t="5452" x="4424363" y="5172075"/>
          <p14:tracePt t="5464" x="4457700" y="5195888"/>
          <p14:tracePt t="5475" x="4500563" y="5219700"/>
          <p14:tracePt t="5486" x="4524375" y="5243513"/>
          <p14:tracePt t="5497" x="4538663" y="5267325"/>
          <p14:tracePt t="5508" x="4557713" y="5291138"/>
          <p14:tracePt t="5520" x="4586288" y="5324475"/>
          <p14:tracePt t="5531" x="4614863" y="5348288"/>
          <p14:tracePt t="5542" x="4629150" y="5381625"/>
          <p14:tracePt t="5553" x="4643438" y="5424488"/>
          <p14:tracePt t="5564" x="4672013" y="5491163"/>
          <p14:tracePt t="5576" x="4686300" y="5548313"/>
          <p14:tracePt t="5587" x="4710113" y="5629275"/>
          <p14:tracePt t="5598" x="4733925" y="5710238"/>
          <p14:tracePt t="5609" x="4762500" y="5757863"/>
          <p14:tracePt t="5621" x="4791075" y="5819775"/>
          <p14:tracePt t="5632" x="4824413" y="5857875"/>
          <p14:tracePt t="5643" x="4848225" y="5881688"/>
          <p14:tracePt t="5654" x="4881563" y="5915025"/>
          <p14:tracePt t="5666" x="4914900" y="5938838"/>
          <p14:tracePt t="5677" x="4933950" y="5957888"/>
          <p14:tracePt t="5688" x="4938713" y="5962650"/>
          <p14:tracePt t="5699" x="4938713" y="5972175"/>
          <p14:tracePt t="5711" x="4938713" y="5981700"/>
          <p14:tracePt t="5790" x="4948238" y="5981700"/>
          <p14:tracePt t="5902" x="4957763" y="5972175"/>
          <p14:tracePt t="5925" x="4967288" y="5972175"/>
          <p14:tracePt t="5936" x="4967288" y="5962650"/>
          <p14:tracePt t="5947" x="4972050" y="5962650"/>
          <p14:tracePt t="5958" x="4981575" y="5957888"/>
          <p14:tracePt t="5970" x="4991100" y="5957888"/>
          <p14:tracePt t="5981" x="4995863" y="5957888"/>
          <p14:tracePt t="5992" x="5005388" y="5957888"/>
          <p14:tracePt t="6003" x="5014913" y="5957888"/>
          <p14:tracePt t="6015" x="5024438" y="5948363"/>
          <p14:tracePt t="6026" x="5029200" y="5948363"/>
          <p14:tracePt t="6037" x="5038725" y="5948363"/>
          <p14:tracePt t="6048" x="5062538" y="5957888"/>
          <p14:tracePt t="6060" x="5072063" y="5957888"/>
          <p14:tracePt t="6071" x="5086350" y="5957888"/>
          <p14:tracePt t="6082" x="5105400" y="5957888"/>
          <p14:tracePt t="6093" x="5114925" y="5957888"/>
          <p14:tracePt t="6105" x="5119688" y="5957888"/>
          <p14:tracePt t="6127" x="5129213" y="5957888"/>
          <p14:tracePt t="6149" x="5129213" y="5948363"/>
          <p14:tracePt t="6251" x="5129213" y="5938838"/>
          <p14:tracePt t="6263" x="5138738" y="5938838"/>
          <p14:tracePt t="6307" x="5143500" y="5938838"/>
          <p14:tracePt t="6318" x="5153025" y="5938838"/>
          <p14:tracePt t="6331" x="5162550" y="5934075"/>
          <p14:tracePt t="6341" x="5172075" y="5934075"/>
          <p14:tracePt t="6352" x="5176838" y="5934075"/>
          <p14:tracePt t="6364" x="5176838" y="5924550"/>
          <p14:tracePt t="6431" x="5176838" y="5915025"/>
          <p14:tracePt t="6442" x="5172075" y="5915025"/>
          <p14:tracePt t="6465" x="5162550" y="5915025"/>
          <p14:tracePt t="6476" x="5162550" y="5905500"/>
          <p14:tracePt t="6487" x="5153025" y="5905500"/>
          <p14:tracePt t="6521" x="5143500" y="5905500"/>
          <p14:tracePt t="6566" x="5138738" y="5905500"/>
          <p14:tracePt t="6577" x="5138738" y="5900738"/>
          <p14:tracePt t="6588" x="5129213" y="5900738"/>
          <p14:tracePt t="6824" x="5129213" y="5891213"/>
          <p14:tracePt t="6847" x="5138738" y="5881688"/>
          <p14:tracePt t="6858" x="5138738" y="5876925"/>
          <p14:tracePt t="6870" x="5143500" y="5867400"/>
          <p14:tracePt t="6881" x="5153025" y="5867400"/>
          <p14:tracePt t="6892" x="5172075" y="5857875"/>
          <p14:tracePt t="6903" x="5186363" y="5857875"/>
          <p14:tracePt t="6915" x="5200650" y="5848350"/>
          <p14:tracePt t="6926" x="5219700" y="5834063"/>
          <p14:tracePt t="6937" x="5229225" y="5834063"/>
          <p14:tracePt t="6948" x="5233988" y="5824538"/>
          <p14:tracePt t="6959" x="5233988" y="5819775"/>
          <p14:tracePt t="6971" x="5243513" y="5810250"/>
          <p14:tracePt t="6982" x="5253038" y="5810250"/>
          <p14:tracePt t="6993" x="5253038" y="5800725"/>
          <p14:tracePt t="7005" x="5262563" y="5791200"/>
          <p14:tracePt t="7016" x="5262563" y="5786438"/>
          <p14:tracePt t="7027" x="5267325" y="5767388"/>
          <p14:tracePt t="7038" x="5267325" y="5753100"/>
          <p14:tracePt t="7049" x="5267325" y="5743575"/>
          <p14:tracePt t="7061" x="5276850" y="5729288"/>
          <p14:tracePt t="7072" x="5276850" y="5700713"/>
          <p14:tracePt t="7083" x="5267325" y="5676900"/>
          <p14:tracePt t="7095" x="5267325" y="5653088"/>
          <p14:tracePt t="7106" x="5267325" y="5629275"/>
          <p14:tracePt t="7117" x="5262563" y="5605463"/>
          <p14:tracePt t="7128" x="5262563" y="5586413"/>
          <p14:tracePt t="7140" x="5253038" y="5572125"/>
          <p14:tracePt t="7151" x="5253038" y="5553075"/>
          <p14:tracePt t="7162" x="5253038" y="5548313"/>
          <p14:tracePt t="7173" x="5253038" y="5538788"/>
          <p14:tracePt t="7196" x="5243513" y="5538788"/>
          <p14:tracePt t="7252" x="5243513" y="5548313"/>
          <p14:tracePt t="7264" x="5233988" y="5548313"/>
          <p14:tracePt t="7274" x="5233988" y="5553075"/>
          <p14:tracePt t="7297" x="5233988" y="5562600"/>
          <p14:tracePt t="7308" x="5229225" y="5562600"/>
          <p14:tracePt t="7320" x="5229225" y="5572125"/>
          <p14:tracePt t="7353" x="5229225" y="5581650"/>
          <p14:tracePt t="7421" x="5233988" y="5581650"/>
          <p14:tracePt t="7466" x="5229225" y="5581650"/>
          <p14:tracePt t="7488" x="5219700" y="5581650"/>
          <p14:tracePt t="7792" x="5210175" y="5572125"/>
          <p14:tracePt t="7826" x="5219700" y="5572125"/>
          <p14:tracePt t="7837" x="5229225" y="5572125"/>
          <p14:tracePt t="7882" x="5233988" y="5572125"/>
          <p14:tracePt t="8624" x="5233988" y="5581650"/>
          <p14:tracePt t="8670" x="5233988" y="5586413"/>
          <p14:tracePt t="8748" x="5243513" y="5586413"/>
          <p14:tracePt t="8759" x="5253038" y="5581650"/>
          <p14:tracePt t="8782" x="5262563" y="5572125"/>
          <p14:tracePt t="8793" x="5267325" y="5562600"/>
          <p14:tracePt t="8804" x="5267325" y="5553075"/>
          <p14:tracePt t="8816" x="5276850" y="5538788"/>
          <p14:tracePt t="8827" x="5286375" y="5524500"/>
          <p14:tracePt t="8838" x="5286375" y="5514975"/>
          <p14:tracePt t="8849" x="5286375" y="5495925"/>
          <p14:tracePt t="8861" x="5286375" y="5481638"/>
          <p14:tracePt t="8872" x="5286375" y="5472113"/>
          <p14:tracePt t="8894" x="5276850" y="5467350"/>
          <p14:tracePt t="8906" x="5267325" y="5467350"/>
          <p14:tracePt t="8917" x="5262563" y="5467350"/>
          <p14:tracePt t="8928" x="5253038" y="5467350"/>
          <p14:tracePt t="8940" x="5243513" y="5472113"/>
          <p14:tracePt t="8951" x="5233988" y="5481638"/>
          <p14:tracePt t="8973" x="5219700" y="5491163"/>
          <p14:tracePt t="8985" x="5219700" y="5495925"/>
          <p14:tracePt t="8997" x="5210175" y="5495925"/>
          <p14:tracePt t="9018" x="5210175" y="5505450"/>
          <p14:tracePt t="10098" x="5200650" y="5505450"/>
          <p14:tracePt t="10110" x="5195888" y="5514975"/>
          <p14:tracePt t="10132" x="5186363" y="5514975"/>
          <p14:tracePt t="10143" x="5176838" y="5514975"/>
          <p14:tracePt t="10166" x="5172075" y="5514975"/>
          <p14:tracePt t="10402" x="5176838" y="5514975"/>
          <p14:tracePt t="10548" x="5186363" y="5514975"/>
          <p14:tracePt t="11325" x="5176838" y="5514975"/>
          <p14:tracePt t="11336" x="5176838" y="5505450"/>
          <p14:tracePt t="11381" x="5176838" y="5495925"/>
          <p14:tracePt t="11437" x="5176838" y="5491163"/>
          <p14:tracePt t="11460" x="5186363" y="5481638"/>
          <p14:tracePt t="11471" x="5186363" y="5472113"/>
          <p14:tracePt t="11493" x="5195888" y="5467350"/>
          <p14:tracePt t="11505" x="5200650" y="5457825"/>
          <p14:tracePt t="11516" x="5210175" y="5448300"/>
          <p14:tracePt t="11527" x="5233988" y="5434013"/>
          <p14:tracePt t="11538" x="5253038" y="5424488"/>
          <p14:tracePt t="11550" x="5267325" y="5414963"/>
          <p14:tracePt t="11561" x="5276850" y="5405438"/>
          <p14:tracePt t="11572" x="5286375" y="5400675"/>
          <p14:tracePt t="11583" x="5286375" y="5391150"/>
          <p14:tracePt t="11595" x="5291138" y="5381625"/>
          <p14:tracePt t="11606" x="5300663" y="5367338"/>
          <p14:tracePt t="11617" x="5300663" y="5357813"/>
          <p14:tracePt t="11629" x="5310188" y="5334000"/>
          <p14:tracePt t="11640" x="5319713" y="5300663"/>
          <p14:tracePt t="11651" x="5319713" y="5276850"/>
          <p14:tracePt t="11662" x="5324475" y="5253038"/>
          <p14:tracePt t="11674" x="5334000" y="5229225"/>
          <p14:tracePt t="11685" x="5343525" y="5200650"/>
          <p14:tracePt t="11696" x="5343525" y="5176838"/>
          <p14:tracePt t="11707" x="5348288" y="5153025"/>
          <p14:tracePt t="11718" x="5367338" y="5129213"/>
          <p14:tracePt t="11730" x="5381625" y="5081588"/>
          <p14:tracePt t="11741" x="5400675" y="5038725"/>
          <p14:tracePt t="11752" x="5405438" y="5005388"/>
          <p14:tracePt t="11763" x="5405438" y="4957763"/>
          <p14:tracePt t="11775" x="5414963" y="4914900"/>
          <p14:tracePt t="11786" x="5414963" y="4867275"/>
          <p14:tracePt t="11798" x="5424488" y="4824413"/>
          <p14:tracePt t="11808" x="5434013" y="4776788"/>
          <p14:tracePt t="11820" x="5448300" y="4719638"/>
          <p14:tracePt t="11832" x="5467350" y="4676775"/>
          <p14:tracePt t="11842" x="5491163" y="4619625"/>
          <p14:tracePt t="11854" x="5514975" y="4562475"/>
          <p14:tracePt t="11866" x="5529263" y="4514850"/>
          <p14:tracePt t="11876" x="5553075" y="4457700"/>
          <p14:tracePt t="11887" x="5581650" y="4391025"/>
          <p14:tracePt t="11899" x="5605463" y="4343400"/>
          <p14:tracePt t="11910" x="5653088" y="4276725"/>
          <p14:tracePt t="11921" x="5695950" y="4219575"/>
          <p14:tracePt t="11932" x="5729288" y="4162425"/>
          <p14:tracePt t="11943" x="5786438" y="4086225"/>
          <p14:tracePt t="11955" x="5843588" y="4024313"/>
          <p14:tracePt t="11966" x="5891213" y="3967163"/>
          <p14:tracePt t="11977" x="5981700" y="3881438"/>
          <p14:tracePt t="11988" x="6072188" y="3819525"/>
          <p14:tracePt t="12000" x="6143625" y="3762375"/>
          <p14:tracePt t="12011" x="6257925" y="3695700"/>
          <p14:tracePt t="12022" x="6372225" y="3619500"/>
          <p14:tracePt t="12033" x="6434138" y="3571875"/>
          <p14:tracePt t="12045" x="6505575" y="3524250"/>
          <p14:tracePt t="12056" x="6586538" y="3467100"/>
          <p14:tracePt t="12078" x="6653213" y="3433763"/>
          <p14:tracePt t="12082" x="6734175" y="3390900"/>
          <p14:tracePt t="12090" x="6843713" y="3324225"/>
          <p14:tracePt t="12101" x="6905625" y="3286125"/>
          <p14:tracePt t="12112" x="6981825" y="3243263"/>
          <p14:tracePt t="12124" x="7062788" y="3205163"/>
          <p14:tracePt t="12134" x="7119938" y="3171825"/>
          <p14:tracePt t="12146" x="7196138" y="3128963"/>
          <p14:tracePt t="12157" x="7253288" y="3090863"/>
          <p14:tracePt t="12168" x="7291388" y="3062288"/>
          <p14:tracePt t="12180" x="7343775" y="3033713"/>
          <p14:tracePt t="12191" x="7367588" y="3005138"/>
          <p14:tracePt t="12202" x="7405688" y="2976563"/>
          <p14:tracePt t="12213" x="7429500" y="2947988"/>
          <p14:tracePt t="12225" x="7458075" y="2914650"/>
          <p14:tracePt t="12236" x="7481888" y="2890838"/>
          <p14:tracePt t="12247" x="7515225" y="2852738"/>
          <p14:tracePt t="12258" x="7548563" y="2819400"/>
          <p14:tracePt t="12270" x="7596188" y="2771775"/>
          <p14:tracePt t="12282" x="7643813" y="2719388"/>
          <p14:tracePt t="12292" x="7686675" y="2681288"/>
          <p14:tracePt t="12303" x="7743825" y="2628900"/>
          <p14:tracePt t="12316" x="7777163" y="2590800"/>
          <p14:tracePt t="12326" x="7824788" y="2533650"/>
          <p14:tracePt t="12337" x="7858125" y="2500313"/>
          <p14:tracePt t="12349" x="7905750" y="2447925"/>
          <p14:tracePt t="12360" x="7948613" y="2409825"/>
          <p14:tracePt t="12371" x="8005763" y="2357438"/>
          <p14:tracePt t="12383" x="8043863" y="2319338"/>
          <p14:tracePt t="12393" x="8120063" y="2262188"/>
          <p14:tracePt t="12404" x="8167688" y="2228850"/>
          <p14:tracePt t="12416" x="8243888" y="2171700"/>
          <p14:tracePt t="12427" x="8315325" y="2128838"/>
          <p14:tracePt t="12439" x="8367713" y="2095500"/>
          <p14:tracePt t="12450" x="8424863" y="2047875"/>
          <p14:tracePt t="12461" x="8462963" y="2024063"/>
          <p14:tracePt t="12472" x="8515350" y="1990725"/>
          <p14:tracePt t="12484" x="8543925" y="1976438"/>
          <p14:tracePt t="12495" x="8586788" y="1947863"/>
          <p14:tracePt t="12506" x="8610600" y="1933575"/>
          <p14:tracePt t="12517" x="8653463" y="1919288"/>
          <p14:tracePt t="12528" x="8677275" y="1909763"/>
          <p14:tracePt t="12540" x="8720138" y="1890713"/>
          <p14:tracePt t="12551" x="8743950" y="1885950"/>
          <p14:tracePt t="12562" x="8767763" y="1885950"/>
          <p14:tracePt t="12573" x="8782050" y="1876425"/>
          <p14:tracePt t="12585" x="8801100" y="1876425"/>
          <p14:tracePt t="12596" x="8805863" y="1876425"/>
          <p14:tracePt t="12607" x="8824913" y="1876425"/>
          <p14:tracePt t="12618" x="8834438" y="1876425"/>
          <p14:tracePt t="12630" x="8839200" y="1876425"/>
          <p14:tracePt t="12641" x="8848725" y="1876425"/>
          <p14:tracePt t="12663" x="8858250" y="1876425"/>
          <p14:tracePt t="12686" x="8867775" y="1876425"/>
          <p14:tracePt t="12708" x="8858250" y="1885950"/>
          <p14:tracePt t="12731" x="8839200" y="1890713"/>
          <p14:tracePt t="12742" x="8815388" y="1900238"/>
          <p14:tracePt t="12753" x="8801100" y="1900238"/>
          <p14:tracePt t="12766" x="8734425" y="1933575"/>
          <p14:tracePt t="13023" x="8724900" y="1933575"/>
          <p14:tracePt t="13035" x="8701088" y="1947863"/>
          <p14:tracePt t="13047" x="8686800" y="1966913"/>
          <p14:tracePt t="13057" x="8667750" y="1981200"/>
          <p14:tracePt t="13080" x="8658225" y="1990725"/>
          <p14:tracePt t="13113" x="8658225" y="1981200"/>
          <p14:tracePt t="13125" x="8658225" y="1976438"/>
          <p14:tracePt t="13148" x="8658225" y="1966913"/>
          <p14:tracePt t="13158" x="8658225" y="1957388"/>
          <p14:tracePt t="13181" x="8658225" y="1947863"/>
          <p14:tracePt t="13215" x="8653463" y="1943100"/>
          <p14:tracePt t="13260" x="8653463" y="1933575"/>
          <p14:tracePt t="13282" x="8643938" y="1933575"/>
          <p14:tracePt t="13305" x="8643938" y="1924050"/>
          <p14:tracePt t="13316" x="8634413" y="1924050"/>
          <p14:tracePt t="13327" x="8629650" y="1924050"/>
          <p14:tracePt t="13350" x="8610600" y="1919288"/>
          <p14:tracePt t="13372" x="8596313" y="1919288"/>
          <p14:tracePt t="13375" x="8586788" y="1909763"/>
          <p14:tracePt t="13383" x="8553450" y="1900238"/>
          <p14:tracePt t="13395" x="8515350" y="1885950"/>
          <p14:tracePt t="13406" x="8472488" y="1876425"/>
          <p14:tracePt t="13417" x="8424863" y="1866900"/>
          <p14:tracePt t="13429" x="8382000" y="1866900"/>
          <p14:tracePt t="13440" x="8348663" y="1862138"/>
          <p14:tracePt t="13451" x="8315325" y="1852613"/>
          <p14:tracePt t="13462" x="8277225" y="1843088"/>
          <p14:tracePt t="13474" x="8234363" y="1833563"/>
          <p14:tracePt t="13484" x="8201025" y="1828800"/>
          <p14:tracePt t="13496" x="8167688" y="1828800"/>
          <p14:tracePt t="13507" x="8134350" y="1819275"/>
          <p14:tracePt t="13518" x="8120063" y="1809750"/>
          <p14:tracePt t="13530" x="8096250" y="1809750"/>
          <p14:tracePt t="13541" x="8072438" y="1800225"/>
          <p14:tracePt t="13552" x="8053388" y="1795463"/>
          <p14:tracePt t="13564" x="8020050" y="1785938"/>
          <p14:tracePt t="13574" x="7986713" y="1771650"/>
          <p14:tracePt t="13586" x="7972425" y="1762125"/>
          <p14:tracePt t="13598" x="7962900" y="1752600"/>
          <p14:tracePt t="13608" x="7958138" y="1743075"/>
          <p14:tracePt t="13620" x="7958138" y="1738313"/>
          <p14:tracePt t="13632" x="7958138" y="1728788"/>
          <p14:tracePt t="13642" x="7958138" y="1719263"/>
          <p14:tracePt t="13653" x="7962900" y="1714500"/>
          <p14:tracePt t="13666" x="7962900" y="1704975"/>
          <p14:tracePt t="13676" x="7972425" y="1695450"/>
          <p14:tracePt t="13687" x="7981950" y="1685925"/>
          <p14:tracePt t="13699" x="7986713" y="1681163"/>
          <p14:tracePt t="13710" x="8015288" y="1671638"/>
          <p14:tracePt t="13721" x="8029575" y="1671638"/>
          <p14:tracePt t="13733" x="8062913" y="1662113"/>
          <p14:tracePt t="13743" x="8086725" y="1647825"/>
          <p14:tracePt t="13755" x="8105775" y="1647825"/>
          <p14:tracePt t="13766" x="8129588" y="1638300"/>
          <p14:tracePt t="13777" x="8143875" y="1638300"/>
          <p14:tracePt t="13788" x="8167688" y="1628775"/>
          <p14:tracePt t="13800" x="8220075" y="1624013"/>
          <p14:tracePt t="13811" x="8267700" y="1624013"/>
          <p14:tracePt t="13822" x="8324850" y="1614488"/>
          <p14:tracePt t="13833" x="8396288" y="1604963"/>
          <p14:tracePt t="13844" x="8486775" y="1595438"/>
          <p14:tracePt t="13856" x="8543925" y="1590675"/>
          <p14:tracePt t="13867" x="8629650" y="1581150"/>
          <p14:tracePt t="13878" x="8686800" y="1571625"/>
          <p14:tracePt t="13890" x="8720138" y="1571625"/>
          <p14:tracePt t="13901" x="8734425" y="1566863"/>
          <p14:tracePt t="13912" x="8758238" y="1566863"/>
          <p14:tracePt t="13923" x="8767763" y="1557338"/>
          <p14:tracePt t="13935" x="8782050" y="1557338"/>
          <p14:tracePt t="13946" x="8791575" y="1547813"/>
          <p14:tracePt t="13957" x="8801100" y="1547813"/>
          <p14:tracePt t="13968" x="8805863" y="1547813"/>
          <p14:tracePt t="13980" x="8815388" y="1547813"/>
          <p14:tracePt t="13991" x="8815388" y="1538288"/>
          <p14:tracePt t="14002" x="8834438" y="1538288"/>
          <p14:tracePt t="14013" x="8858250" y="1538288"/>
          <p14:tracePt t="14025" x="8924925" y="1533525"/>
          <p14:tracePt t="14036" x="9005888" y="1524000"/>
          <p14:tracePt t="14047" x="9101138" y="1524000"/>
          <p14:tracePt t="14059" x="9191625" y="1533525"/>
          <p14:tracePt t="14069" x="9248775" y="1533525"/>
          <p14:tracePt t="14082" x="9282113" y="1538288"/>
          <p14:tracePt t="14092" x="9305925" y="1538288"/>
          <p14:tracePt t="14103" x="9315450" y="1538288"/>
          <p14:tracePt t="14283" x="9305925" y="1538288"/>
          <p14:tracePt t="14295" x="9301163" y="1557338"/>
          <p14:tracePt t="14306" x="9291638" y="1566863"/>
          <p14:tracePt t="14317" x="9267825" y="1581150"/>
          <p14:tracePt t="14329" x="9234488" y="1604963"/>
          <p14:tracePt t="14340" x="9201150" y="1628775"/>
          <p14:tracePt t="14351" x="9153525" y="1662113"/>
          <p14:tracePt t="14362" x="9096375" y="1714500"/>
          <p14:tracePt t="14374" x="9043988" y="1743075"/>
          <p14:tracePt t="14385" x="8996363" y="1795463"/>
          <p14:tracePt t="14396" x="8953500" y="1852613"/>
          <p14:tracePt t="14407" x="8905875" y="1900238"/>
          <p14:tracePt t="14418" x="8815388" y="1981200"/>
          <p14:tracePt t="14430" x="8724900" y="2081213"/>
          <p14:tracePt t="14441" x="8653463" y="2162175"/>
          <p14:tracePt t="14452" x="8529638" y="2276475"/>
          <p14:tracePt t="14463" x="8405813" y="2376488"/>
          <p14:tracePt t="14475" x="8310563" y="2447925"/>
          <p14:tracePt t="14486" x="8191500" y="2533650"/>
          <p14:tracePt t="14497" x="8086725" y="2590800"/>
          <p14:tracePt t="14508" x="8043863" y="2628900"/>
          <p14:tracePt t="14520" x="8005763" y="2662238"/>
          <p14:tracePt t="14531" x="7972425" y="2705100"/>
          <p14:tracePt t="14542" x="7929563" y="2743200"/>
          <p14:tracePt t="14554" x="7896225" y="2786063"/>
          <p14:tracePt t="14565" x="7834313" y="2852738"/>
          <p14:tracePt t="14576" x="7743825" y="2943225"/>
          <p14:tracePt t="14587" x="7677150" y="3014663"/>
          <p14:tracePt t="14600" x="7596188" y="3105150"/>
          <p14:tracePt t="14610" x="7539038" y="3171825"/>
          <p14:tracePt t="14621" x="7472363" y="3262313"/>
          <p14:tracePt t="14633" x="7424738" y="3309938"/>
          <p14:tracePt t="14643" x="7367588" y="3376613"/>
          <p14:tracePt t="14655" x="7300913" y="3443288"/>
          <p14:tracePt t="14667" x="7258050" y="3481388"/>
          <p14:tracePt t="14677" x="7200900" y="3533775"/>
          <p14:tracePt t="14689" x="7167563" y="3557588"/>
          <p14:tracePt t="14700" x="7143750" y="3581400"/>
          <p14:tracePt t="14711" x="7134225" y="3595688"/>
          <p14:tracePt t="14722" x="7129463" y="3595688"/>
          <p14:tracePt t="14734" x="7129463" y="3605213"/>
          <p14:tracePt t="14846" x="7134225" y="3595688"/>
          <p14:tracePt t="14857" x="7153275" y="3595688"/>
          <p14:tracePt t="14869" x="7177088" y="3590925"/>
          <p14:tracePt t="14880" x="7210425" y="3581400"/>
          <p14:tracePt t="14891" x="7258050" y="3571875"/>
          <p14:tracePt t="14902" x="7334250" y="3562350"/>
          <p14:tracePt t="14913" x="7400925" y="3548063"/>
          <p14:tracePt t="14925" x="7519988" y="3533775"/>
          <p14:tracePt t="14936" x="7605713" y="3514725"/>
          <p14:tracePt t="14947" x="7677150" y="3490913"/>
          <p14:tracePt t="14959" x="7777163" y="3457575"/>
          <p14:tracePt t="14969" x="7872413" y="3414713"/>
          <p14:tracePt t="14981" x="7948613" y="3376613"/>
          <p14:tracePt t="14992" x="8053388" y="3324225"/>
          <p14:tracePt t="15004" x="8110538" y="3286125"/>
          <p14:tracePt t="15015" x="8186738" y="3238500"/>
          <p14:tracePt t="15026" x="8234363" y="3205163"/>
          <p14:tracePt t="15037" x="8291513" y="3152775"/>
          <p14:tracePt t="15049" x="8334375" y="3114675"/>
          <p14:tracePt t="15060" x="8382000" y="3048000"/>
          <p14:tracePt t="15071" x="8405813" y="3014663"/>
          <p14:tracePt t="15083" x="8424863" y="2957513"/>
          <p14:tracePt t="15093" x="8439150" y="2924175"/>
          <p14:tracePt t="15104" x="8453438" y="2876550"/>
          <p14:tracePt t="15117" x="8482013" y="2833688"/>
          <p14:tracePt t="15127" x="8486775" y="2800350"/>
          <p14:tracePt t="15138" x="8505825" y="2771775"/>
          <p14:tracePt t="15151" x="8520113" y="2752725"/>
          <p14:tracePt t="15161" x="8529638" y="2728913"/>
          <p14:tracePt t="15172" x="8539163" y="2709863"/>
          <p14:tracePt t="15184" x="8553450" y="2695575"/>
          <p14:tracePt t="15195" x="8572500" y="2681288"/>
          <p14:tracePt t="15206" x="8601075" y="2662238"/>
          <p14:tracePt t="15217" x="8620125" y="2647950"/>
          <p14:tracePt t="15228" x="8643938" y="2638425"/>
          <p14:tracePt t="15240" x="8653463" y="2628900"/>
          <p14:tracePt t="15251" x="8667750" y="2628900"/>
          <p14:tracePt t="15262" x="8691563" y="2624138"/>
          <p14:tracePt t="15273" x="8710613" y="2624138"/>
          <p14:tracePt t="15284" x="8720138" y="2624138"/>
          <p14:tracePt t="15296" x="8724900" y="2624138"/>
          <p14:tracePt t="15330" x="8724900" y="2628900"/>
          <p14:tracePt t="15341" x="8734425" y="2628900"/>
          <p14:tracePt t="15352" x="8734425" y="2638425"/>
          <p14:tracePt t="15363" x="8743950" y="2647950"/>
          <p14:tracePt t="15375" x="8743950" y="2652713"/>
          <p14:tracePt t="15386" x="8748713" y="2662238"/>
          <p14:tracePt t="15398" x="8748713" y="2671763"/>
          <p14:tracePt t="15408" x="8758238" y="2681288"/>
          <p14:tracePt t="15420" x="8758238" y="2695575"/>
          <p14:tracePt t="15431" x="8767763" y="2709863"/>
          <p14:tracePt t="15442" x="8777288" y="2728913"/>
          <p14:tracePt t="15453" x="8782050" y="2743200"/>
          <p14:tracePt t="15465" x="8791575" y="2771775"/>
          <p14:tracePt t="15476" x="8801100" y="2795588"/>
          <p14:tracePt t="15487" x="8824913" y="2819400"/>
          <p14:tracePt t="15499" x="8848725" y="2857500"/>
          <p14:tracePt t="15510" x="8882063" y="2900363"/>
          <p14:tracePt t="15521" x="8939213" y="2947988"/>
          <p14:tracePt t="15533" x="8996363" y="2990850"/>
          <p14:tracePt t="15543" x="9020175" y="3014663"/>
          <p14:tracePt t="15554" x="9053513" y="3048000"/>
          <p14:tracePt t="15567" x="9086850" y="3081338"/>
          <p14:tracePt t="15577" x="9110663" y="3095625"/>
          <p14:tracePt t="15588" x="9120188" y="3105150"/>
          <p14:tracePt t="15600" x="9129713" y="3114675"/>
          <p14:tracePt t="15611" x="9129713" y="31194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29633800"/>
              </p:ext>
            </p:extLst>
          </p:nvPr>
        </p:nvGraphicFramePr>
        <p:xfrm>
          <a:off x="1219200" y="800100"/>
          <a:ext cx="9144000" cy="52578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
          <p:cNvSpPr txBox="1"/>
          <p:nvPr/>
        </p:nvSpPr>
        <p:spPr>
          <a:xfrm>
            <a:off x="1476634" y="914400"/>
            <a:ext cx="4826020" cy="46594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000" b="1" dirty="0"/>
              <a:t>Hazard Ratio (95% CI)</a:t>
            </a:r>
          </a:p>
        </p:txBody>
      </p:sp>
      <p:sp>
        <p:nvSpPr>
          <p:cNvPr id="14" name="Title 1"/>
          <p:cNvSpPr>
            <a:spLocks noGrp="1"/>
          </p:cNvSpPr>
          <p:nvPr>
            <p:ph type="title" idx="4294967295"/>
          </p:nvPr>
        </p:nvSpPr>
        <p:spPr>
          <a:xfrm>
            <a:off x="1524000" y="76200"/>
            <a:ext cx="9144000" cy="990600"/>
          </a:xfrm>
        </p:spPr>
        <p:txBody>
          <a:bodyPr>
            <a:normAutofit/>
          </a:bodyPr>
          <a:lstStyle/>
          <a:p>
            <a:r>
              <a:rPr lang="en-US" sz="2800" dirty="0"/>
              <a:t>Hazard ratios of PD Discontinuation by  Country</a:t>
            </a:r>
          </a:p>
        </p:txBody>
      </p:sp>
      <p:sp>
        <p:nvSpPr>
          <p:cNvPr id="16" name="TextBox 15"/>
          <p:cNvSpPr txBox="1"/>
          <p:nvPr/>
        </p:nvSpPr>
        <p:spPr>
          <a:xfrm>
            <a:off x="1524000" y="6121426"/>
            <a:ext cx="8839200" cy="523220"/>
          </a:xfrm>
          <a:prstGeom prst="rect">
            <a:avLst/>
          </a:prstGeom>
          <a:noFill/>
        </p:spPr>
        <p:txBody>
          <a:bodyPr wrap="square" rtlCol="0">
            <a:spAutoFit/>
          </a:bodyPr>
          <a:lstStyle/>
          <a:p>
            <a:r>
              <a:rPr lang="en-US" sz="1400" dirty="0"/>
              <a:t>Hazard ratio was estimated using cox model, accounting for left-truncation arising from some patients initiating dialysis prior to study enrollment. Model adjusted for patient age, gender, and diabetes.</a:t>
            </a:r>
          </a:p>
        </p:txBody>
      </p:sp>
      <p:sp>
        <p:nvSpPr>
          <p:cNvPr id="15" name="TextBox 1"/>
          <p:cNvSpPr txBox="1"/>
          <p:nvPr/>
        </p:nvSpPr>
        <p:spPr>
          <a:xfrm>
            <a:off x="3745034" y="5063644"/>
            <a:ext cx="1082820"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t>US</a:t>
            </a:r>
          </a:p>
        </p:txBody>
      </p:sp>
      <p:sp>
        <p:nvSpPr>
          <p:cNvPr id="17" name="TextBox 1"/>
          <p:cNvSpPr txBox="1"/>
          <p:nvPr/>
        </p:nvSpPr>
        <p:spPr>
          <a:xfrm>
            <a:off x="4878593" y="5034291"/>
            <a:ext cx="1514356"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t>Thailand</a:t>
            </a:r>
          </a:p>
        </p:txBody>
      </p:sp>
      <p:sp>
        <p:nvSpPr>
          <p:cNvPr id="18" name="TextBox 1"/>
          <p:cNvSpPr txBox="1"/>
          <p:nvPr/>
        </p:nvSpPr>
        <p:spPr>
          <a:xfrm>
            <a:off x="6585240" y="5034291"/>
            <a:ext cx="1187160"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t>Canada</a:t>
            </a:r>
          </a:p>
        </p:txBody>
      </p:sp>
      <p:sp>
        <p:nvSpPr>
          <p:cNvPr id="19" name="TextBox 1"/>
          <p:cNvSpPr txBox="1"/>
          <p:nvPr/>
        </p:nvSpPr>
        <p:spPr>
          <a:xfrm>
            <a:off x="7975468" y="5034291"/>
            <a:ext cx="939933"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t>UK</a:t>
            </a:r>
          </a:p>
        </p:txBody>
      </p:sp>
      <p:sp>
        <p:nvSpPr>
          <p:cNvPr id="20" name="TextBox 1"/>
          <p:cNvSpPr txBox="1"/>
          <p:nvPr/>
        </p:nvSpPr>
        <p:spPr>
          <a:xfrm>
            <a:off x="9270868" y="5034291"/>
            <a:ext cx="939933"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t>A/NZ</a:t>
            </a:r>
          </a:p>
        </p:txBody>
      </p:sp>
      <p:sp>
        <p:nvSpPr>
          <p:cNvPr id="21" name="TextBox 1"/>
          <p:cNvSpPr txBox="1"/>
          <p:nvPr/>
        </p:nvSpPr>
        <p:spPr>
          <a:xfrm>
            <a:off x="2441136" y="5029200"/>
            <a:ext cx="1082803"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t>Japan</a:t>
            </a:r>
          </a:p>
        </p:txBody>
      </p:sp>
      <p:pic>
        <p:nvPicPr>
          <p:cNvPr id="2" name="Picture 1">
            <a:extLst>
              <a:ext uri="{FF2B5EF4-FFF2-40B4-BE49-F238E27FC236}">
                <a16:creationId xmlns:a16="http://schemas.microsoft.com/office/drawing/2014/main" id="{136CD61C-B033-534B-B9F4-C08A32CE4FF2}"/>
              </a:ext>
            </a:extLst>
          </p:cNvPr>
          <p:cNvPicPr>
            <a:picLocks noChangeAspect="1"/>
          </p:cNvPicPr>
          <p:nvPr/>
        </p:nvPicPr>
        <p:blipFill>
          <a:blip r:embed="rId6"/>
          <a:stretch>
            <a:fillRect/>
          </a:stretch>
        </p:blipFill>
        <p:spPr>
          <a:xfrm>
            <a:off x="9270868" y="213354"/>
            <a:ext cx="2743200" cy="694267"/>
          </a:xfrm>
          <a:prstGeom prst="rect">
            <a:avLst/>
          </a:prstGeom>
        </p:spPr>
      </p:pic>
      <p:pic>
        <p:nvPicPr>
          <p:cNvPr id="6" name="Audio 5">
            <a:extLst>
              <a:ext uri="{FF2B5EF4-FFF2-40B4-BE49-F238E27FC236}">
                <a16:creationId xmlns:a16="http://schemas.microsoft.com/office/drawing/2014/main" id="{7D26529E-A04D-6BAC-5E1E-F395FF7A3B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48756309"/>
      </p:ext>
    </p:extLst>
  </p:cSld>
  <p:clrMapOvr>
    <a:masterClrMapping/>
  </p:clrMapOvr>
  <mc:AlternateContent xmlns:mc="http://schemas.openxmlformats.org/markup-compatibility/2006">
    <mc:Choice xmlns:p14="http://schemas.microsoft.com/office/powerpoint/2010/main" Requires="p14">
      <p:transition spd="slow" p14:dur="2000" advTm="43765"/>
    </mc:Choice>
    <mc:Fallback>
      <p:transition spd="slow" advTm="4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129" x="9134475" y="3128963"/>
          <p14:tracePt t="2138" x="9134475" y="3138488"/>
          <p14:tracePt t="2150" x="9129713" y="3138488"/>
          <p14:tracePt t="2162" x="9110663" y="3138488"/>
          <p14:tracePt t="2172" x="9086850" y="3138488"/>
          <p14:tracePt t="2183" x="9043988" y="3138488"/>
          <p14:tracePt t="2195" x="8996363" y="3138488"/>
          <p14:tracePt t="2206" x="8929688" y="3128963"/>
          <p14:tracePt t="2217" x="8848725" y="3128963"/>
          <p14:tracePt t="2229" x="8805863" y="3119438"/>
          <p14:tracePt t="2239" x="8767763" y="3119438"/>
          <p14:tracePt t="2251" x="8724900" y="3105150"/>
          <p14:tracePt t="2262" x="8701088" y="3095625"/>
          <p14:tracePt t="2273" x="8653463" y="3081338"/>
          <p14:tracePt t="2285" x="8586788" y="3057525"/>
          <p14:tracePt t="2296" x="8539163" y="3038475"/>
          <p14:tracePt t="2307" x="8486775" y="3024188"/>
          <p14:tracePt t="2318" x="8424863" y="3000375"/>
          <p14:tracePt t="2329" x="8367713" y="2981325"/>
          <p14:tracePt t="2341" x="8258175" y="2967038"/>
          <p14:tracePt t="2352" x="8191500" y="2947988"/>
          <p14:tracePt t="2363" x="8096250" y="2933700"/>
          <p14:tracePt t="2375" x="8015288" y="2914650"/>
          <p14:tracePt t="2386" x="7972425" y="2909888"/>
          <p14:tracePt t="2397" x="7924800" y="2900363"/>
          <p14:tracePt t="2408" x="7891463" y="2890838"/>
          <p14:tracePt t="2420" x="7839075" y="2890838"/>
          <p14:tracePt t="2431" x="7815263" y="2890838"/>
          <p14:tracePt t="2442" x="7781925" y="2890838"/>
          <p14:tracePt t="2453" x="7767638" y="2890838"/>
          <p14:tracePt t="2464" x="7743825" y="2890838"/>
          <p14:tracePt t="2476" x="7734300" y="2890838"/>
          <p14:tracePt t="2487" x="7720013" y="2890838"/>
          <p14:tracePt t="2498" x="7700963" y="2890838"/>
          <p14:tracePt t="2509" x="7691438" y="2890838"/>
          <p14:tracePt t="2521" x="7677150" y="2890838"/>
          <p14:tracePt t="5075" x="7667625" y="2890838"/>
          <p14:tracePt t="5086" x="7662863" y="2890838"/>
          <p14:tracePt t="5108" x="7653338" y="2886075"/>
          <p14:tracePt t="5120" x="7634288" y="2886075"/>
          <p14:tracePt t="5131" x="7629525" y="2886075"/>
          <p14:tracePt t="5142" x="7620000" y="2876550"/>
          <p14:tracePt t="5153" x="7605713" y="2876550"/>
          <p14:tracePt t="5165" x="7577138" y="2876550"/>
          <p14:tracePt t="5176" x="7539038" y="2876550"/>
          <p14:tracePt t="5187" x="7505700" y="2876550"/>
          <p14:tracePt t="5198" x="7472363" y="2876550"/>
          <p14:tracePt t="5209" x="7448550" y="2876550"/>
          <p14:tracePt t="5221" x="7424738" y="2876550"/>
          <p14:tracePt t="5232" x="7400925" y="2876550"/>
          <p14:tracePt t="5243" x="7367588" y="2876550"/>
          <p14:tracePt t="5256" x="7324725" y="2876550"/>
          <p14:tracePt t="5266" x="7253288" y="2886075"/>
          <p14:tracePt t="5277" x="7177088" y="2890838"/>
          <p14:tracePt t="5289" x="7062788" y="2890838"/>
          <p14:tracePt t="5300" x="6981825" y="2900363"/>
          <p14:tracePt t="5311" x="6915150" y="2900363"/>
          <p14:tracePt t="5322" x="6815138" y="2900363"/>
          <p14:tracePt t="5333" x="6753225" y="2900363"/>
          <p14:tracePt t="5345" x="6696075" y="2900363"/>
          <p14:tracePt t="5356" x="6643688" y="2900363"/>
          <p14:tracePt t="5367" x="6619875" y="2900363"/>
          <p14:tracePt t="5379" x="6605588" y="2900363"/>
          <p14:tracePt t="5390" x="6596063" y="2900363"/>
          <p14:tracePt t="5401" x="6586538" y="2900363"/>
          <p14:tracePt t="5413" x="6581775" y="2900363"/>
          <p14:tracePt t="5423" x="6572250" y="2900363"/>
          <p14:tracePt t="5435" x="6562725" y="2909888"/>
          <p14:tracePt t="5447" x="6548438" y="2909888"/>
          <p14:tracePt t="5457" x="6538913" y="2909888"/>
          <p14:tracePt t="5468" x="6529388" y="2909888"/>
          <p14:tracePt t="5480" x="6515100" y="2909888"/>
          <p14:tracePt t="5491" x="6496050" y="2909888"/>
          <p14:tracePt t="5502" x="6481763" y="2909888"/>
          <p14:tracePt t="5514" x="6462713" y="2900363"/>
          <p14:tracePt t="5806" x="6462713" y="2909888"/>
          <p14:tracePt t="5817" x="6457950" y="2909888"/>
          <p14:tracePt t="5828" x="6438900" y="2914650"/>
          <p14:tracePt t="5840" x="6424613" y="2914650"/>
          <p14:tracePt t="5851" x="6415088" y="2914650"/>
          <p14:tracePt t="5863" x="6405563" y="2924175"/>
          <p14:tracePt t="5885" x="6400800" y="2924175"/>
          <p14:tracePt t="5907" x="6391275" y="2924175"/>
          <p14:tracePt t="5919" x="6381750" y="2924175"/>
          <p14:tracePt t="5930" x="6372225" y="2924175"/>
          <p14:tracePt t="5941" x="6357938" y="2924175"/>
          <p14:tracePt t="5952" x="6343650" y="2924175"/>
          <p14:tracePt t="5963" x="6334125" y="2924175"/>
          <p14:tracePt t="5975" x="6310313" y="2924175"/>
          <p14:tracePt t="5986" x="6276975" y="2924175"/>
          <p14:tracePt t="5997" x="6253163" y="2924175"/>
          <p14:tracePt t="6008" x="6210300" y="2914650"/>
          <p14:tracePt t="6020" x="6176963" y="2914650"/>
          <p14:tracePt t="6031" x="6153150" y="2914650"/>
          <p14:tracePt t="6042" x="6110288" y="2914650"/>
          <p14:tracePt t="6054" x="6081713" y="2909888"/>
          <p14:tracePt t="6065" x="6048375" y="2909888"/>
          <p14:tracePt t="6076" x="5995988" y="2909888"/>
          <p14:tracePt t="6087" x="5948363" y="2909888"/>
          <p14:tracePt t="6098" x="5924550" y="2914650"/>
          <p14:tracePt t="6110" x="5905500" y="2914650"/>
          <p14:tracePt t="6132" x="5891213" y="2914650"/>
          <p14:tracePt t="6135" x="5881688" y="2914650"/>
          <p14:tracePt t="6492" x="5881688" y="2924175"/>
          <p14:tracePt t="7729" x="5876925" y="2924175"/>
          <p14:tracePt t="10913" x="5881688" y="2924175"/>
          <p14:tracePt t="10925" x="5905500" y="2909888"/>
          <p14:tracePt t="10936" x="5948363" y="2909888"/>
          <p14:tracePt t="10948" x="6005513" y="2890838"/>
          <p14:tracePt t="10958" x="6081713" y="2886075"/>
          <p14:tracePt t="10970" x="6129338" y="2876550"/>
          <p14:tracePt t="10982" x="6186488" y="2857500"/>
          <p14:tracePt t="10992" x="6229350" y="2852738"/>
          <p14:tracePt t="11003" x="6286500" y="2833688"/>
          <p14:tracePt t="11015" x="6343650" y="2828925"/>
          <p14:tracePt t="11026" x="6438900" y="2800350"/>
          <p14:tracePt t="11037" x="6519863" y="2786063"/>
          <p14:tracePt t="11048" x="6667500" y="2743200"/>
          <p14:tracePt t="11060" x="6791325" y="2719388"/>
          <p14:tracePt t="11071" x="6948488" y="2662238"/>
          <p14:tracePt t="11082" x="7086600" y="2614613"/>
          <p14:tracePt t="11093" x="7186613" y="2571750"/>
          <p14:tracePt t="11105" x="7291388" y="2524125"/>
          <p14:tracePt t="11116" x="7367588" y="2481263"/>
          <p14:tracePt t="11127" x="7486650" y="2433638"/>
          <p14:tracePt t="11138" x="7596188" y="2386013"/>
          <p14:tracePt t="11150" x="7758113" y="2333625"/>
          <p14:tracePt t="11161" x="7858125" y="2295525"/>
          <p14:tracePt t="11172" x="8020050" y="2238375"/>
          <p14:tracePt t="11183" x="8134350" y="2195513"/>
          <p14:tracePt t="11195" x="8315325" y="2124075"/>
          <p14:tracePt t="11206" x="8462963" y="2071688"/>
          <p14:tracePt t="11217" x="8653463" y="1966913"/>
          <p14:tracePt t="11229" x="8801100" y="1862138"/>
          <p14:tracePt t="11240" x="8891588" y="1785938"/>
          <p14:tracePt t="11253" x="9005888" y="1681163"/>
          <p14:tracePt t="11262" x="9077325" y="1604963"/>
          <p14:tracePt t="11273" x="9153525" y="1524000"/>
          <p14:tracePt t="11285" x="9191625" y="1457325"/>
          <p14:tracePt t="11296" x="9248775" y="1385888"/>
          <p14:tracePt t="11307" x="9277350" y="1343025"/>
          <p14:tracePt t="11318" x="9315450" y="1276350"/>
          <p14:tracePt t="11330" x="9339263" y="1247775"/>
          <p14:tracePt t="11341" x="9372600" y="1195388"/>
          <p14:tracePt t="11352" x="9391650" y="1171575"/>
          <p14:tracePt t="11364" x="9429750" y="1128713"/>
          <p14:tracePt t="11375" x="9453563" y="1100138"/>
          <p14:tracePt t="11386" x="9482138" y="1081088"/>
          <p14:tracePt t="11398" x="9496425" y="1047750"/>
          <p14:tracePt t="11408" x="9510713" y="1038225"/>
          <p14:tracePt t="11420" x="9520238" y="1014413"/>
          <p14:tracePt t="11432" x="9529763" y="1009650"/>
          <p14:tracePt t="11442" x="9544050" y="981075"/>
          <p14:tracePt t="11453" x="9544050" y="966788"/>
          <p14:tracePt t="11465" x="9563100" y="952500"/>
          <p14:tracePt t="11476" x="9563100" y="942975"/>
          <p14:tracePt t="11487" x="9567863" y="942975"/>
          <p14:tracePt t="11521" x="9563100" y="957263"/>
          <p14:tracePt t="11533" x="9510713" y="981075"/>
          <p14:tracePt t="11544" x="9420225" y="1023938"/>
          <p14:tracePt t="11555" x="9348788" y="1047750"/>
          <p14:tracePt t="11803" x="9363075" y="1038225"/>
          <p14:tracePt t="11825" x="9363075" y="1033463"/>
          <p14:tracePt t="11847" x="9363075" y="1023938"/>
          <p14:tracePt t="11937" x="9372600" y="1023938"/>
          <p14:tracePt t="11949" x="9382125" y="1023938"/>
          <p14:tracePt t="11960" x="9391650" y="1023938"/>
          <p14:tracePt t="11971" x="9415463" y="1014413"/>
          <p14:tracePt t="11982" x="9439275" y="1014413"/>
          <p14:tracePt t="11993" x="9463088" y="1014413"/>
          <p14:tracePt t="12005" x="9486900" y="1014413"/>
          <p14:tracePt t="12016" x="9496425" y="1014413"/>
          <p14:tracePt t="12028" x="9510713" y="1014413"/>
          <p14:tracePt t="12039" x="9520238" y="1014413"/>
          <p14:tracePt t="12050" x="9520238" y="1009650"/>
          <p14:tracePt t="12061" x="9529763" y="1009650"/>
          <p14:tracePt t="12072" x="9539288" y="1009650"/>
          <p14:tracePt t="12084" x="9544050" y="1009650"/>
          <p14:tracePt t="12263" x="9539288" y="1009650"/>
          <p14:tracePt t="12331" x="9544050" y="1009650"/>
          <p14:tracePt t="12612" x="9539288" y="1009650"/>
          <p14:tracePt t="13344" x="9529763" y="1009650"/>
          <p14:tracePt t="13872" x="9520238" y="1009650"/>
          <p14:tracePt t="14221" x="9510713" y="1009650"/>
          <p14:tracePt t="14356" x="9505950" y="1009650"/>
          <p14:tracePt t="14446" x="9496425" y="1009650"/>
          <p14:tracePt t="14480" x="9486900" y="1009650"/>
          <p14:tracePt t="14491" x="9482138" y="1009650"/>
          <p14:tracePt t="14503" x="9472613" y="1014413"/>
          <p14:tracePt t="14513" x="9453563" y="1014413"/>
          <p14:tracePt t="14525" x="9439275" y="1014413"/>
          <p14:tracePt t="14536" x="9405938" y="1014413"/>
          <p14:tracePt t="14547" x="9363075" y="1023938"/>
          <p14:tracePt t="14558" x="9315450" y="1033463"/>
          <p14:tracePt t="14570" x="9210675" y="1047750"/>
          <p14:tracePt t="14581" x="9101138" y="1066800"/>
          <p14:tracePt t="14593" x="9010650" y="1066800"/>
          <p14:tracePt t="14604" x="8867775" y="1071563"/>
          <p14:tracePt t="14616" x="8686800" y="1090613"/>
          <p14:tracePt t="14626" x="8515350" y="1100138"/>
          <p14:tracePt t="14637" x="8396288" y="1114425"/>
          <p14:tracePt t="14650" x="8267700" y="1123950"/>
          <p14:tracePt t="14660" x="8162925" y="1123950"/>
          <p14:tracePt t="14671" x="8096250" y="1128713"/>
          <p14:tracePt t="14684" x="8029575" y="1128713"/>
          <p14:tracePt t="14694" x="7972425" y="1138238"/>
          <p14:tracePt t="14705" x="7924800" y="1147763"/>
          <p14:tracePt t="14717" x="7867650" y="1147763"/>
          <p14:tracePt t="14738" x="7815263" y="1157288"/>
          <p14:tracePt t="14743" x="7777163" y="1157288"/>
          <p14:tracePt t="14750" x="7724775" y="1157288"/>
          <p14:tracePt t="14761" x="7667625" y="1157288"/>
          <p14:tracePt t="14772" x="7629525" y="1162050"/>
          <p14:tracePt t="14784" x="7577138" y="1171575"/>
          <p14:tracePt t="14795" x="7519988" y="1181100"/>
          <p14:tracePt t="14806" x="7481888" y="1185863"/>
          <p14:tracePt t="14817" x="7405688" y="1195388"/>
          <p14:tracePt t="14828" x="7334250" y="1214438"/>
          <p14:tracePt t="14840" x="7277100" y="1228725"/>
          <p14:tracePt t="14851" x="7196138" y="1247775"/>
          <p14:tracePt t="14862" x="7110413" y="1276350"/>
          <p14:tracePt t="14874" x="7053263" y="1304925"/>
          <p14:tracePt t="14885" x="6981825" y="1343025"/>
          <p14:tracePt t="14896" x="6900863" y="1385888"/>
          <p14:tracePt t="14907" x="6843713" y="1423988"/>
          <p14:tracePt t="14918" x="6734175" y="1500188"/>
          <p14:tracePt t="14930" x="6629400" y="1571625"/>
          <p14:tracePt t="14941" x="6553200" y="1628775"/>
          <p14:tracePt t="14953" x="6462713" y="1714500"/>
          <p14:tracePt t="14964" x="6391275" y="1785938"/>
          <p14:tracePt t="14975" x="6334125" y="1843088"/>
          <p14:tracePt t="14986" x="6267450" y="1924050"/>
          <p14:tracePt t="14997" x="6200775" y="2014538"/>
          <p14:tracePt t="15009" x="6153150" y="2071688"/>
          <p14:tracePt t="15020" x="6086475" y="2162175"/>
          <p14:tracePt t="15031" x="6038850" y="2252663"/>
          <p14:tracePt t="15042" x="5995988" y="2319338"/>
          <p14:tracePt t="15054" x="5957888" y="2409825"/>
          <p14:tracePt t="15065" x="5924550" y="2490788"/>
          <p14:tracePt t="15076" x="5900738" y="2557463"/>
          <p14:tracePt t="15087" x="5867400" y="2638425"/>
          <p14:tracePt t="15100" x="5848350" y="2719388"/>
          <p14:tracePt t="15110" x="5834063" y="2776538"/>
          <p14:tracePt t="15121" x="5824538" y="2852738"/>
          <p14:tracePt t="15133" x="5800725" y="2924175"/>
          <p14:tracePt t="15143" x="5786438" y="2981325"/>
          <p14:tracePt t="15155" x="5767388" y="3057525"/>
          <p14:tracePt t="15167" x="5753100" y="3128963"/>
          <p14:tracePt t="15177" x="5743575" y="3181350"/>
          <p14:tracePt t="15189" x="5743575" y="3238500"/>
          <p14:tracePt t="15200" x="5734050" y="3286125"/>
          <p14:tracePt t="15211" x="5734050" y="3324225"/>
          <p14:tracePt t="15222" x="5734050" y="3352800"/>
          <p14:tracePt t="15234" x="5734050" y="3376613"/>
          <p14:tracePt t="15245" x="5729288" y="3390900"/>
          <p14:tracePt t="15256" x="5729288" y="3400425"/>
          <p14:tracePt t="15267" x="5729288" y="3409950"/>
          <p14:tracePt t="15279" x="5729288" y="3414713"/>
          <p14:tracePt t="15301" x="5734050" y="3424238"/>
          <p14:tracePt t="15312" x="5743575" y="3433763"/>
          <p14:tracePt t="15323" x="5753100" y="3433763"/>
          <p14:tracePt t="15335" x="5753100" y="3443288"/>
          <p14:tracePt t="15346" x="5753100" y="3433763"/>
          <p14:tracePt t="15751" x="5743575" y="3443288"/>
          <p14:tracePt t="15762" x="5729288" y="3448050"/>
          <p14:tracePt t="15774" x="5700713" y="3448050"/>
          <p14:tracePt t="15785" x="5672138" y="3448050"/>
          <p14:tracePt t="15796" x="5643563" y="3457575"/>
          <p14:tracePt t="15808" x="5619750" y="3457575"/>
          <p14:tracePt t="15819" x="5595938" y="3467100"/>
          <p14:tracePt t="15830" x="5581650" y="3471863"/>
          <p14:tracePt t="15841" x="5572125" y="3481388"/>
          <p14:tracePt t="15852" x="5553075" y="3490913"/>
          <p14:tracePt t="15864" x="5538788" y="3490913"/>
          <p14:tracePt t="15875" x="5524500" y="3500438"/>
          <p14:tracePt t="15886" x="5514975" y="3505200"/>
          <p14:tracePt t="15909" x="5505450" y="3505200"/>
          <p14:tracePt t="15912" x="5505450" y="3514725"/>
          <p14:tracePt t="15920" x="5495925" y="3514725"/>
          <p14:tracePt t="15931" x="5495925" y="3524250"/>
          <p14:tracePt t="15942" x="5491163" y="3533775"/>
          <p14:tracePt t="15954" x="5481638" y="3533775"/>
          <p14:tracePt t="15965" x="5472113" y="3538538"/>
          <p14:tracePt t="15976" x="5467350" y="3548063"/>
          <p14:tracePt t="15988" x="5438775" y="3562350"/>
          <p14:tracePt t="15999" x="5424488" y="3571875"/>
          <p14:tracePt t="16010" x="5400675" y="3581400"/>
          <p14:tracePt t="16021" x="5381625" y="3590925"/>
          <p14:tracePt t="16033" x="5376863" y="3605213"/>
          <p14:tracePt t="16043" x="5367338" y="3605213"/>
          <p14:tracePt t="16055" x="5357813" y="3619500"/>
          <p14:tracePt t="16067" x="5348288" y="3629025"/>
          <p14:tracePt t="16077" x="5343525" y="3629025"/>
          <p14:tracePt t="16089" x="5343525" y="3638550"/>
          <p14:tracePt t="16100" x="5334000" y="3648075"/>
          <p14:tracePt t="16111" x="5334000" y="3652838"/>
          <p14:tracePt t="16133" x="5324475" y="3662363"/>
          <p14:tracePt t="16145" x="5319713" y="3671888"/>
          <p14:tracePt t="16167" x="5310188" y="3676650"/>
          <p14:tracePt t="16179" x="5300663" y="3676650"/>
          <p14:tracePt t="16190" x="5300663" y="3686175"/>
          <p14:tracePt t="16201" x="5291138" y="3695700"/>
          <p14:tracePt t="16223" x="5286375" y="3695700"/>
          <p14:tracePt t="16235" x="5286375" y="3705225"/>
          <p14:tracePt t="16246" x="5276850" y="3705225"/>
          <p14:tracePt t="16269" x="5276850" y="3695700"/>
          <p14:tracePt t="16280" x="5267325" y="3695700"/>
          <p14:tracePt t="16291" x="5267325" y="3686175"/>
          <p14:tracePt t="16302" x="5262563" y="3676650"/>
          <p14:tracePt t="16314" x="5253038" y="3671888"/>
          <p14:tracePt t="16325" x="5253038" y="3662363"/>
          <p14:tracePt t="16336" x="5243513" y="3648075"/>
          <p14:tracePt t="16348" x="5233988" y="3638550"/>
          <p14:tracePt t="16359" x="5219700" y="3614738"/>
          <p14:tracePt t="16370" x="5195888" y="3590925"/>
          <p14:tracePt t="16381" x="5172075" y="3571875"/>
          <p14:tracePt t="16392" x="5138738" y="3548063"/>
          <p14:tracePt t="16404" x="5105400" y="3533775"/>
          <p14:tracePt t="16415" x="5086350" y="3514725"/>
          <p14:tracePt t="16426" x="5072063" y="3505200"/>
          <p14:tracePt t="16438" x="5062538" y="3500438"/>
          <p14:tracePt t="16460" x="5057775" y="3500438"/>
          <p14:tracePt t="16539" x="5057775" y="3505200"/>
          <p14:tracePt t="16550" x="5057775" y="3514725"/>
          <p14:tracePt t="16572" x="5057775" y="3524250"/>
          <p14:tracePt t="17067" x="5057775" y="3514725"/>
          <p14:tracePt t="17123" x="5048250" y="3514725"/>
          <p14:tracePt t="17248" x="5057775" y="3514725"/>
          <p14:tracePt t="17259" x="5062538" y="3505200"/>
          <p14:tracePt t="17270" x="5072063" y="3505200"/>
          <p14:tracePt t="17281" x="5081588" y="3505200"/>
          <p14:tracePt t="17292" x="5086350" y="3500438"/>
          <p14:tracePt t="17304" x="5095875" y="3490913"/>
          <p14:tracePt t="17315" x="5105400" y="3481388"/>
          <p14:tracePt t="17326" x="5129213" y="3471863"/>
          <p14:tracePt t="17337" x="5186363" y="3467100"/>
          <p14:tracePt t="17350" x="5262563" y="3457575"/>
          <p14:tracePt t="17360" x="5343525" y="3443288"/>
          <p14:tracePt t="17371" x="5405438" y="3414713"/>
          <p14:tracePt t="17383" x="5448300" y="3409950"/>
          <p14:tracePt t="17394" x="5505450" y="3386138"/>
          <p14:tracePt t="17405" x="5581650" y="3357563"/>
          <p14:tracePt t="17417" x="5619750" y="3343275"/>
          <p14:tracePt t="17428" x="5643563" y="3333750"/>
          <p14:tracePt t="17438" x="5653088" y="3324225"/>
          <p14:tracePt t="17472" x="5653088" y="3319463"/>
          <p14:tracePt t="17484" x="5638800" y="3309938"/>
          <p14:tracePt t="17495" x="5605463" y="3300413"/>
          <p14:tracePt t="17506" x="5538788" y="3295650"/>
          <p14:tracePt t="17517" x="5481638" y="3286125"/>
          <p14:tracePt t="17529" x="5414963" y="3276600"/>
          <p14:tracePt t="17540" x="5319713" y="3262313"/>
          <p14:tracePt t="17551" x="5229225" y="3252788"/>
          <p14:tracePt t="17563" x="5062538" y="3243263"/>
          <p14:tracePt t="17574" x="4910138" y="3252788"/>
          <p14:tracePt t="17585" x="4791075" y="3262313"/>
          <p14:tracePt t="17596" x="4676775" y="3295650"/>
          <p14:tracePt t="17608" x="4595813" y="3319463"/>
          <p14:tracePt t="17619" x="4514850" y="3367088"/>
          <p14:tracePt t="17630" x="4424363" y="3414713"/>
          <p14:tracePt t="17641" x="4276725" y="3481388"/>
          <p14:tracePt t="17652" x="4148138" y="3538538"/>
          <p14:tracePt t="17664" x="3967163" y="3605213"/>
          <p14:tracePt t="17675" x="3857625" y="3648075"/>
          <p14:tracePt t="17686" x="3709988" y="3709988"/>
          <p14:tracePt t="17697" x="3614738" y="3752850"/>
          <p14:tracePt t="17709" x="3481388" y="3795713"/>
          <p14:tracePt t="17720" x="3324225" y="3833813"/>
          <p14:tracePt t="17731" x="3209925" y="3857625"/>
          <p14:tracePt t="17743" x="3038475" y="3876675"/>
          <p14:tracePt t="17754" x="2967038" y="3900488"/>
          <p14:tracePt t="17765" x="2890838" y="3933825"/>
          <p14:tracePt t="17776" x="2857500" y="3948113"/>
          <p14:tracePt t="17788" x="2809875" y="3971925"/>
          <p14:tracePt t="17800" x="2795588" y="3990975"/>
          <p14:tracePt t="17810" x="2771775" y="4014788"/>
          <p14:tracePt t="17821" x="2752725" y="4038600"/>
          <p14:tracePt t="17832" x="2738438" y="4062413"/>
          <p14:tracePt t="17844" x="2728913" y="4095750"/>
          <p14:tracePt t="17855" x="2728913" y="4114800"/>
          <p14:tracePt t="17866" x="2719388" y="4119563"/>
          <p14:tracePt t="17877" x="2719388" y="4129088"/>
          <p14:tracePt t="17922" x="2719388" y="4119563"/>
          <p14:tracePt t="17935" x="2709863" y="4119563"/>
          <p14:tracePt t="17945" x="2709863" y="4105275"/>
          <p14:tracePt t="17956" x="2719388" y="4095750"/>
          <p14:tracePt t="17968" x="2719388" y="4081463"/>
          <p14:tracePt t="17978" x="2719388" y="4062413"/>
          <p14:tracePt t="17990" x="2719388" y="4057650"/>
          <p14:tracePt t="18002" x="2709863" y="4029075"/>
          <p14:tracePt t="18012" x="2719388" y="4014788"/>
          <p14:tracePt t="18024" x="2719388" y="4000500"/>
          <p14:tracePt t="18035" x="2728913" y="3990975"/>
          <p14:tracePt t="18046" x="2728913" y="3971925"/>
          <p14:tracePt t="18057" x="2738438" y="3967163"/>
          <p14:tracePt t="18069" x="2738438" y="3957638"/>
          <p14:tracePt t="18080" x="2743200" y="3957638"/>
          <p14:tracePt t="18091" x="2743200" y="3948113"/>
          <p14:tracePt t="18103" x="2762250" y="3943350"/>
          <p14:tracePt t="18114" x="2771775" y="3933825"/>
          <p14:tracePt t="18125" x="2786063" y="3914775"/>
          <p14:tracePt t="18136" x="2809875" y="3914775"/>
          <p14:tracePt t="18147" x="2833688" y="3900488"/>
          <p14:tracePt t="18159" x="2857500" y="3881438"/>
          <p14:tracePt t="18170" x="2890838" y="3876675"/>
          <p14:tracePt t="18181" x="2924175" y="3857625"/>
          <p14:tracePt t="18193" x="2967038" y="3843338"/>
          <p14:tracePt t="18204" x="3000375" y="3824288"/>
          <p14:tracePt t="18215" x="3033713" y="3810000"/>
          <p14:tracePt t="18226" x="3057525" y="3800475"/>
          <p14:tracePt t="18237" x="3081338" y="3786188"/>
          <p14:tracePt t="18249" x="3095625" y="3776663"/>
          <p14:tracePt t="18260" x="3114675" y="3767138"/>
          <p14:tracePt t="18271" x="3128963" y="3762375"/>
          <p14:tracePt t="18283" x="3162300" y="3743325"/>
          <p14:tracePt t="18293" x="3205163" y="3738563"/>
          <p14:tracePt t="18305" x="3228975" y="3729038"/>
          <p14:tracePt t="18316" x="3262313" y="3719513"/>
          <p14:tracePt t="18327" x="3267075" y="3709988"/>
          <p14:tracePt t="18339" x="3286125" y="3705225"/>
          <p14:tracePt t="18351" x="3295650" y="3695700"/>
          <p14:tracePt t="18361" x="3319463" y="3676650"/>
          <p14:tracePt t="18372" x="3343275" y="3662363"/>
          <p14:tracePt t="18385" x="3386138" y="3638550"/>
          <p14:tracePt t="18395" x="3424238" y="3614738"/>
          <p14:tracePt t="18406" x="3490913" y="3581400"/>
          <p14:tracePt t="18418" x="3548063" y="3557588"/>
          <p14:tracePt t="18429" x="3619500" y="3524250"/>
          <p14:tracePt t="18440" x="3676650" y="3490913"/>
          <p14:tracePt t="18452" x="3729038" y="3471863"/>
          <p14:tracePt t="18462" x="3795713" y="3448050"/>
          <p14:tracePt t="18474" x="3833813" y="3433763"/>
          <p14:tracePt t="18485" x="3914775" y="3409950"/>
          <p14:tracePt t="18496" x="3971925" y="3400425"/>
          <p14:tracePt t="18507" x="4071938" y="3386138"/>
          <p14:tracePt t="18519" x="4148138" y="3376613"/>
          <p14:tracePt t="18530" x="4233863" y="3376613"/>
          <p14:tracePt t="18541" x="4286250" y="3367088"/>
          <p14:tracePt t="18553" x="4319588" y="3367088"/>
          <p14:tracePt t="18564" x="4333875" y="3357563"/>
          <p14:tracePt t="18575" x="4357688" y="3357563"/>
          <p14:tracePt t="18586" x="4376738" y="3357563"/>
          <p14:tracePt t="18597" x="4381500" y="3352800"/>
          <p14:tracePt t="18609" x="4410075" y="3343275"/>
          <p14:tracePt t="18620" x="4424363" y="3333750"/>
          <p14:tracePt t="18631" x="4467225" y="3319463"/>
          <p14:tracePt t="18642" x="4514850" y="3309938"/>
          <p14:tracePt t="18654" x="4614863" y="3267075"/>
          <p14:tracePt t="18665" x="4695825" y="3238500"/>
          <p14:tracePt t="18676" x="4843463" y="3162300"/>
          <p14:tracePt t="18688" x="4910138" y="3128963"/>
          <p14:tracePt t="18698" x="4967288" y="3090863"/>
          <p14:tracePt t="18710" x="4991100" y="3071813"/>
          <p14:tracePt t="18721" x="5014913" y="3038475"/>
          <p14:tracePt t="18732" x="5062538" y="3005138"/>
          <p14:tracePt t="18744" x="5095875" y="2990850"/>
          <p14:tracePt t="18755" x="5129213" y="2967038"/>
          <p14:tracePt t="18767" x="5153025" y="2967038"/>
          <p14:tracePt t="18777" x="5162550" y="2967038"/>
          <p14:tracePt t="18789" x="5172075" y="2976563"/>
          <p14:tracePt t="18801" x="5176838" y="2990850"/>
          <p14:tracePt t="18811" x="5200650" y="3014663"/>
          <p14:tracePt t="18823" x="5210175" y="3033713"/>
          <p14:tracePt t="18835" x="5229225" y="3062288"/>
          <p14:tracePt t="18845" x="5233988" y="3081338"/>
          <p14:tracePt t="18856" x="5243513" y="3105150"/>
          <p14:tracePt t="18868" x="5262563" y="3119438"/>
          <p14:tracePt t="18879" x="5267325" y="3152775"/>
          <p14:tracePt t="18890" x="5286375" y="3181350"/>
          <p14:tracePt t="18902" x="5291138" y="3209925"/>
          <p14:tracePt t="18912" x="5291138" y="3238500"/>
          <p14:tracePt t="18924" x="5291138" y="3267075"/>
          <p14:tracePt t="18935" x="5286375" y="3295650"/>
          <p14:tracePt t="18946" x="5267325" y="3309938"/>
          <p14:tracePt t="18958" x="5233988" y="3333750"/>
          <p14:tracePt t="18969" x="5195888" y="3343275"/>
          <p14:tracePt t="18980" x="5143500" y="3357563"/>
          <p14:tracePt t="18991" x="5114925" y="3367088"/>
          <p14:tracePt t="19002" x="5072063" y="3376613"/>
          <p14:tracePt t="19014" x="5038725" y="3386138"/>
          <p14:tracePt t="19025" x="5005388" y="3390900"/>
          <p14:tracePt t="19036" x="4972050" y="3390900"/>
          <p14:tracePt t="19047" x="4948238" y="3390900"/>
          <p14:tracePt t="19059" x="4938713" y="3390900"/>
          <p14:tracePt t="19070" x="4933950" y="3390900"/>
          <p14:tracePt t="19081" x="4924425" y="3390900"/>
          <p14:tracePt t="19115" x="4933950" y="3390900"/>
          <p14:tracePt t="19149" x="4924425" y="3386138"/>
          <p14:tracePt t="19160" x="4914900" y="3386138"/>
          <p14:tracePt t="19171" x="4900613" y="3376613"/>
          <p14:tracePt t="19183" x="4891088" y="3376613"/>
          <p14:tracePt t="19284" x="4881563" y="3376613"/>
          <p14:tracePt t="19295" x="4881563" y="3386138"/>
          <p14:tracePt t="19306" x="4881563" y="3390900"/>
          <p14:tracePt t="19318" x="4876800" y="3400425"/>
          <p14:tracePt t="19329" x="4867275" y="3409950"/>
          <p14:tracePt t="19340" x="4857750" y="3414713"/>
          <p14:tracePt t="19352" x="4848225" y="3433763"/>
          <p14:tracePt t="19362" x="4843463" y="3448050"/>
          <p14:tracePt t="19374" x="4833938" y="3457575"/>
          <p14:tracePt t="19385" x="4824413" y="3471863"/>
          <p14:tracePt t="19396" x="4824413" y="3481388"/>
          <p14:tracePt t="19408" x="4819650" y="3490913"/>
          <p14:tracePt t="19419" x="4810125" y="3500438"/>
          <p14:tracePt t="19430" x="4800600" y="3500438"/>
          <p14:tracePt t="19441" x="4800600" y="3505200"/>
          <p14:tracePt t="19464" x="4791075" y="3505200"/>
          <p14:tracePt t="19475" x="4791075" y="3514725"/>
          <p14:tracePt t="19610" x="4791075" y="3505200"/>
          <p14:tracePt t="19633" x="4800600" y="3505200"/>
          <p14:tracePt t="19644" x="4800600" y="3500438"/>
          <p14:tracePt t="19846" x="4810125" y="3490913"/>
          <p14:tracePt t="19880" x="4819650" y="3490913"/>
          <p14:tracePt t="20206" x="4819650" y="3481388"/>
          <p14:tracePt t="22760" x="4819650" y="3471863"/>
          <p14:tracePt t="27138" x="4819650" y="3481388"/>
          <p14:tracePt t="27777" x="4810125" y="3481388"/>
          <p14:tracePt t="28115" x="4819650" y="3481388"/>
          <p14:tracePt t="28127" x="4833938" y="3481388"/>
          <p14:tracePt t="28138" x="4867275" y="3481388"/>
          <p14:tracePt t="28149" x="4891088" y="3490913"/>
          <p14:tracePt t="28160" x="4933950" y="3500438"/>
          <p14:tracePt t="28171" x="4981575" y="3500438"/>
          <p14:tracePt t="28183" x="5105400" y="3500438"/>
          <p14:tracePt t="28205" x="5210175" y="3505200"/>
          <p14:tracePt t="28209" x="5348288" y="3505200"/>
          <p14:tracePt t="28217" x="5424488" y="3500438"/>
          <p14:tracePt t="28228" x="5553075" y="3490913"/>
          <p14:tracePt t="28239" x="5662613" y="3490913"/>
          <p14:tracePt t="28250" x="5819775" y="3481388"/>
          <p14:tracePt t="28261" x="5962650" y="3471863"/>
          <p14:tracePt t="28273" x="6053138" y="3467100"/>
          <p14:tracePt t="28284" x="6176963" y="3448050"/>
          <p14:tracePt t="28295" x="6253163" y="3443288"/>
          <p14:tracePt t="28306" x="6348413" y="3433763"/>
          <p14:tracePt t="28318" x="6415088" y="3433763"/>
          <p14:tracePt t="28329" x="6515100" y="3424238"/>
          <p14:tracePt t="28340" x="6562725" y="3414713"/>
          <p14:tracePt t="28352" x="6629400" y="3409950"/>
          <p14:tracePt t="28362" x="6667500" y="3390900"/>
          <p14:tracePt t="28374" x="6724650" y="3376613"/>
          <p14:tracePt t="28385" x="6767513" y="3352800"/>
          <p14:tracePt t="28396" x="6815138" y="3324225"/>
          <p14:tracePt t="28408" x="6858000" y="3295650"/>
          <p14:tracePt t="28419" x="6872288" y="3267075"/>
          <p14:tracePt t="28430" x="6900863" y="3238500"/>
          <p14:tracePt t="28441" x="6924675" y="3205163"/>
          <p14:tracePt t="28453" x="6958013" y="3162300"/>
          <p14:tracePt t="28464" x="6972300" y="3138488"/>
          <p14:tracePt t="28475" x="6991350" y="3105150"/>
          <p14:tracePt t="28487" x="6996113" y="3071813"/>
          <p14:tracePt t="28498" x="7005638" y="3033713"/>
          <p14:tracePt t="28509" x="7015163" y="3005138"/>
          <p14:tracePt t="28521" x="7019925" y="2976563"/>
          <p14:tracePt t="28531" x="7019925" y="2943225"/>
          <p14:tracePt t="28543" x="7019925" y="2924175"/>
          <p14:tracePt t="28555" x="7019925" y="2914650"/>
          <p14:tracePt t="28576" x="7019925" y="2909888"/>
          <p14:tracePt t="28599" x="7015163" y="2900363"/>
          <p14:tracePt t="28621" x="7005638" y="2890838"/>
          <p14:tracePt t="28633" x="7005638" y="2886075"/>
          <p14:tracePt t="28644" x="6991350" y="2867025"/>
          <p14:tracePt t="28655" x="6958013" y="2833688"/>
          <p14:tracePt t="28667" x="6929438" y="2800350"/>
          <p14:tracePt t="28678" x="6891338" y="2752725"/>
          <p14:tracePt t="28689" x="6848475" y="2686050"/>
          <p14:tracePt t="28700" x="6810375" y="2624138"/>
          <p14:tracePt t="28711" x="6767513" y="2562225"/>
          <p14:tracePt t="28722" x="6686550" y="2476500"/>
          <p14:tracePt t="28734" x="6596063" y="2366963"/>
          <p14:tracePt t="28745" x="6519863" y="2295525"/>
          <p14:tracePt t="28757" x="6415088" y="2195513"/>
          <p14:tracePt t="28768" x="6291263" y="2090738"/>
          <p14:tracePt t="28779" x="6186488" y="2024063"/>
          <p14:tracePt t="28790" x="6038850" y="1943100"/>
          <p14:tracePt t="28801" x="5957888" y="1890713"/>
          <p14:tracePt t="28813" x="5810250" y="1828800"/>
          <p14:tracePt t="28824" x="5700713" y="1785938"/>
          <p14:tracePt t="28835" x="5562600" y="1738313"/>
          <p14:tracePt t="28847" x="5434013" y="1695450"/>
          <p14:tracePt t="28858" x="5348288" y="1681163"/>
          <p14:tracePt t="28869" x="5262563" y="1657350"/>
          <p14:tracePt t="28880" x="5210175" y="1657350"/>
          <p14:tracePt t="28891" x="5162550" y="1647825"/>
          <p14:tracePt t="28903" x="5129213" y="1647825"/>
          <p14:tracePt t="28914" x="5105400" y="1647825"/>
          <p14:tracePt t="28925" x="5086350" y="1647825"/>
          <p14:tracePt t="28936" x="5081588" y="1657350"/>
          <p14:tracePt t="28948" x="5062538" y="1657350"/>
          <p14:tracePt t="28959" x="5057775" y="1662113"/>
          <p14:tracePt t="28971" x="5038725" y="1671638"/>
          <p14:tracePt t="28981" x="5029200" y="1685925"/>
          <p14:tracePt t="28993" x="5014913" y="1704975"/>
          <p14:tracePt t="29005" x="4995863" y="1719263"/>
          <p14:tracePt t="29015" x="4981575" y="1743075"/>
          <p14:tracePt t="29027" x="4967288" y="1771650"/>
          <p14:tracePt t="29038" x="4948238" y="1795463"/>
          <p14:tracePt t="29049" x="4938713" y="1828800"/>
          <p14:tracePt t="29060" x="4924425" y="1862138"/>
          <p14:tracePt t="29072" x="4914900" y="1890713"/>
          <p14:tracePt t="29083" x="4900613" y="1943100"/>
          <p14:tracePt t="29094" x="4891088" y="1976438"/>
          <p14:tracePt t="29105" x="4881563" y="2033588"/>
          <p14:tracePt t="29116" x="4867275" y="2081213"/>
          <p14:tracePt t="29128" x="4867275" y="2114550"/>
          <p14:tracePt t="29139" x="4848225" y="2162175"/>
          <p14:tracePt t="29150" x="4843463" y="2195513"/>
          <p14:tracePt t="29161" x="4833938" y="2243138"/>
          <p14:tracePt t="29173" x="4833938" y="2276475"/>
          <p14:tracePt t="29184" x="4843463" y="2309813"/>
          <p14:tracePt t="29195" x="4843463" y="2343150"/>
          <p14:tracePt t="29207" x="4848225" y="2376488"/>
          <p14:tracePt t="29218" x="4857750" y="2400300"/>
          <p14:tracePt t="29229" x="4867275" y="2433638"/>
          <p14:tracePt t="29240" x="4876800" y="2447925"/>
          <p14:tracePt t="29251" x="4881563" y="2476500"/>
          <p14:tracePt t="29263" x="4891088" y="2500313"/>
          <p14:tracePt t="29274" x="4900613" y="2514600"/>
          <p14:tracePt t="29285" x="4914900" y="2538413"/>
          <p14:tracePt t="29297" x="4933950" y="2557463"/>
          <p14:tracePt t="29307" x="4957763" y="2581275"/>
          <p14:tracePt t="29319" x="4972050" y="2595563"/>
          <p14:tracePt t="29330" x="4995863" y="2624138"/>
          <p14:tracePt t="29342" x="5014913" y="2638425"/>
          <p14:tracePt t="29353" x="5057775" y="2662238"/>
          <p14:tracePt t="29364" x="5081588" y="2671763"/>
          <p14:tracePt t="29375" x="5138738" y="2695575"/>
          <p14:tracePt t="29386" x="5176838" y="2709863"/>
          <p14:tracePt t="29398" x="5262563" y="2728913"/>
          <p14:tracePt t="29409" x="5334000" y="2728913"/>
          <p14:tracePt t="29421" x="5391150" y="2728913"/>
          <p14:tracePt t="29431" x="5467350" y="2719388"/>
          <p14:tracePt t="29443" x="5505450" y="2709863"/>
          <p14:tracePt t="29455" x="5553075" y="2686050"/>
          <p14:tracePt t="29465" x="5586413" y="2681288"/>
          <p14:tracePt t="29476" x="5629275" y="2652713"/>
          <p14:tracePt t="29488" x="5653088" y="2638425"/>
          <p14:tracePt t="29499" x="5676900" y="2614613"/>
          <p14:tracePt t="29510" x="5695950" y="2595563"/>
          <p14:tracePt t="29522" x="5710238" y="2571750"/>
          <p14:tracePt t="29533" x="5729288" y="2547938"/>
          <p14:tracePt t="29544" x="5734050" y="2533650"/>
          <p14:tracePt t="29555" x="5743575" y="2514600"/>
          <p14:tracePt t="29566" x="5753100" y="2500313"/>
          <p14:tracePt t="29578" x="5757863" y="2481263"/>
          <p14:tracePt t="29589" x="5757863" y="2466975"/>
          <p14:tracePt t="29600" x="5757863" y="2447925"/>
          <p14:tracePt t="29612" x="5753100" y="2433638"/>
          <p14:tracePt t="29622" x="5743575" y="2419350"/>
          <p14:tracePt t="29634" x="5743575" y="2400300"/>
          <p14:tracePt t="29645" x="5734050" y="2386013"/>
          <p14:tracePt t="29656" x="5729288" y="2376488"/>
          <p14:tracePt t="29668" x="5719763" y="2357438"/>
          <p14:tracePt t="29679" x="5700713" y="2333625"/>
          <p14:tracePt t="29690" x="5686425" y="2319338"/>
          <p14:tracePt t="29702" x="5662613" y="2300288"/>
          <p14:tracePt t="29713" x="5643563" y="2276475"/>
          <p14:tracePt t="29724" x="5610225" y="2262188"/>
          <p14:tracePt t="29735" x="5595938" y="2243138"/>
          <p14:tracePt t="29746" x="5572125" y="2238375"/>
          <p14:tracePt t="29758" x="5562600" y="2228850"/>
          <p14:tracePt t="29769" x="5548313" y="2219325"/>
          <p14:tracePt t="29780" x="5538788" y="2219325"/>
          <p14:tracePt t="29792" x="5529263" y="2214563"/>
          <p14:tracePt t="29803" x="5514975" y="2214563"/>
          <p14:tracePt t="29814" x="5505450" y="2205038"/>
          <p14:tracePt t="29825" x="5491163" y="2205038"/>
          <p14:tracePt t="29836" x="5481638" y="2205038"/>
          <p14:tracePt t="29848" x="5457825" y="2205038"/>
          <p14:tracePt t="29859" x="5438775" y="2205038"/>
          <p14:tracePt t="29872" x="5424488" y="2205038"/>
          <p14:tracePt t="29881" x="5405438" y="2195513"/>
          <p14:tracePt t="29893" x="5400675" y="2195513"/>
          <p14:tracePt t="29905" x="5391150" y="2195513"/>
          <p14:tracePt t="29915" x="5381625" y="2195513"/>
          <p14:tracePt t="29927" x="5376863" y="2195513"/>
          <p14:tracePt t="29949" x="5367338" y="2195513"/>
          <p14:tracePt t="29994" x="5357813" y="2195513"/>
          <p14:tracePt t="30005" x="5348288" y="2195513"/>
          <p14:tracePt t="30016" x="5343525" y="2205038"/>
          <p14:tracePt t="30646" x="5343525" y="2214563"/>
          <p14:tracePt t="31096" x="5343525" y="2205038"/>
          <p14:tracePt t="31265" x="5343525" y="2214563"/>
          <p14:tracePt t="31288" x="5334000" y="2214563"/>
          <p14:tracePt t="31299" x="5334000" y="2219325"/>
          <p14:tracePt t="31310" x="5324475" y="2219325"/>
          <p14:tracePt t="31322" x="5324475" y="2228850"/>
          <p14:tracePt t="31345" x="5324475" y="2238375"/>
          <p14:tracePt t="31356" x="5334000" y="2243138"/>
          <p14:tracePt t="32289" x="5334000" y="2238375"/>
          <p14:tracePt t="33380" x="5334000" y="2243138"/>
          <p14:tracePt t="33526" x="5334000" y="2252663"/>
          <p14:tracePt t="33549" x="5334000" y="2262188"/>
          <p14:tracePt t="33572" x="5334000" y="2276475"/>
          <p14:tracePt t="33594" x="5334000" y="2295525"/>
          <p14:tracePt t="33606" x="5334000" y="2300288"/>
          <p14:tracePt t="33617" x="5334000" y="2319338"/>
          <p14:tracePt t="33628" x="5343525" y="2333625"/>
          <p14:tracePt t="33640" x="5348288" y="2352675"/>
          <p14:tracePt t="33650" x="5348288" y="2366963"/>
          <p14:tracePt t="33662" x="5357813" y="2390775"/>
          <p14:tracePt t="33673" x="5367338" y="2409825"/>
          <p14:tracePt t="33684" x="5367338" y="2424113"/>
          <p14:tracePt t="33695" x="5367338" y="2443163"/>
          <p14:tracePt t="33707" x="5367338" y="2447925"/>
          <p14:tracePt t="33718" x="5367338" y="2457450"/>
          <p14:tracePt t="33740" x="5376863" y="2457450"/>
          <p14:tracePt t="33797" x="5381625" y="2466975"/>
          <p14:tracePt t="33808" x="5391150" y="2466975"/>
          <p14:tracePt t="33830" x="5405438" y="2476500"/>
          <p14:tracePt t="33841" x="5414963" y="2476500"/>
          <p14:tracePt t="33853" x="5414963" y="2481263"/>
          <p14:tracePt t="33864" x="5424488" y="2481263"/>
          <p14:tracePt t="33965" x="5434013" y="2481263"/>
          <p14:tracePt t="34213" x="5434013" y="2476500"/>
          <p14:tracePt t="34224" x="5434013" y="2466975"/>
          <p14:tracePt t="34247" x="5434013" y="2457450"/>
          <p14:tracePt t="34348" x="5438775" y="2457450"/>
          <p14:tracePt t="34359" x="5438775" y="2481263"/>
          <p14:tracePt t="34370" x="5438775" y="2505075"/>
          <p14:tracePt t="34381" x="5434013" y="2547938"/>
          <p14:tracePt t="34393" x="5434013" y="2590800"/>
          <p14:tracePt t="34404" x="5434013" y="2628900"/>
          <p14:tracePt t="34415" x="5434013" y="2686050"/>
          <p14:tracePt t="34427" x="5438775" y="2743200"/>
          <p14:tracePt t="34438" x="5438775" y="2795588"/>
          <p14:tracePt t="34449" x="5438775" y="2867025"/>
          <p14:tracePt t="34460" x="5438775" y="2943225"/>
          <p14:tracePt t="34472" x="5438775" y="3000375"/>
          <p14:tracePt t="34483" x="5438775" y="3071813"/>
          <p14:tracePt t="34494" x="5438775" y="3152775"/>
          <p14:tracePt t="34506" x="5438775" y="3238500"/>
          <p14:tracePt t="34517" x="5448300" y="3300413"/>
          <p14:tracePt t="34528" x="5448300" y="3390900"/>
          <p14:tracePt t="34540" x="5457825" y="3448050"/>
          <p14:tracePt t="34550" x="5457825" y="3533775"/>
          <p14:tracePt t="34562" x="5467350" y="3590925"/>
          <p14:tracePt t="34573" x="5472113" y="3662363"/>
          <p14:tracePt t="34584" x="5472113" y="3719513"/>
          <p14:tracePt t="34595" x="5481638" y="3786188"/>
          <p14:tracePt t="34606" x="5495925" y="3824288"/>
          <p14:tracePt t="34618" x="5514975" y="3876675"/>
          <p14:tracePt t="34629" x="5524500" y="3910013"/>
          <p14:tracePt t="34640" x="5538788" y="3948113"/>
          <p14:tracePt t="34651" x="5548313" y="3971925"/>
          <p14:tracePt t="34663" x="5553075" y="3990975"/>
          <p14:tracePt t="34674" x="5553075" y="4005263"/>
          <p14:tracePt t="34685" x="5562600" y="4014788"/>
          <p14:tracePt t="34697" x="5562600" y="4024313"/>
          <p14:tracePt t="34764" x="5562600" y="4014788"/>
          <p14:tracePt t="34775" x="5572125" y="4005263"/>
          <p14:tracePt t="34798" x="5572125" y="4000500"/>
          <p14:tracePt t="34809" x="5581650" y="3981450"/>
          <p14:tracePt t="34820" x="5581650" y="3971925"/>
          <p14:tracePt t="34832" x="5581650" y="3967163"/>
          <p14:tracePt t="34843" x="5581650" y="3948113"/>
          <p14:tracePt t="34854" x="5572125" y="3943350"/>
          <p14:tracePt t="34865" x="5562600" y="3924300"/>
          <p14:tracePt t="34877" x="5553075" y="3910013"/>
          <p14:tracePt t="34888" x="5548313" y="3890963"/>
          <p14:tracePt t="34899" x="5538788" y="3881438"/>
          <p14:tracePt t="34910" x="5524500" y="3867150"/>
          <p14:tracePt t="34923" x="5505450" y="3857625"/>
          <p14:tracePt t="34933" x="5491163" y="3852863"/>
          <p14:tracePt t="34944" x="5481638" y="3843338"/>
          <p14:tracePt t="34957" x="5472113" y="3843338"/>
          <p14:tracePt t="34966" x="5457825" y="3843338"/>
          <p14:tracePt t="34978" x="5448300" y="3843338"/>
          <p14:tracePt t="34990" x="5424488" y="3833813"/>
          <p14:tracePt t="35000" x="5414963" y="3833813"/>
          <p14:tracePt t="35011" x="5400675" y="3843338"/>
          <p14:tracePt t="35023" x="5381625" y="3843338"/>
          <p14:tracePt t="35034" x="5367338" y="3857625"/>
          <p14:tracePt t="35046" x="5348288" y="3857625"/>
          <p14:tracePt t="35057" x="5324475" y="3876675"/>
          <p14:tracePt t="35068" x="5300663" y="3890963"/>
          <p14:tracePt t="35079" x="5286375" y="3910013"/>
          <p14:tracePt t="35091" x="5262563" y="3924300"/>
          <p14:tracePt t="35102" x="5253038" y="3943350"/>
          <p14:tracePt t="35113" x="5233988" y="3957638"/>
          <p14:tracePt t="35124" x="5219700" y="3971925"/>
          <p14:tracePt t="35135" x="5210175" y="3990975"/>
          <p14:tracePt t="35146" x="5200650" y="4005263"/>
          <p14:tracePt t="35158" x="5195888" y="4024313"/>
          <p14:tracePt t="35169" x="5186363" y="4038600"/>
          <p14:tracePt t="35180" x="5176838" y="4057650"/>
          <p14:tracePt t="35203" x="5172075" y="4071938"/>
          <p14:tracePt t="35207" x="5153025" y="4086225"/>
          <p14:tracePt t="35214" x="5143500" y="4105275"/>
          <p14:tracePt t="35225" x="5138738" y="4119563"/>
          <p14:tracePt t="35236" x="5129213" y="4129088"/>
          <p14:tracePt t="35248" x="5129213" y="4138613"/>
          <p14:tracePt t="35259" x="5129213" y="4148138"/>
          <p14:tracePt t="35270" x="5129213" y="4152900"/>
          <p14:tracePt t="35281" x="5119688" y="4162425"/>
          <p14:tracePt t="35293" x="5119688" y="4171950"/>
          <p14:tracePt t="35304" x="5119688" y="4176713"/>
          <p14:tracePt t="35315" x="5119688" y="4186238"/>
          <p14:tracePt t="35327" x="5119688" y="4195763"/>
          <p14:tracePt t="35338" x="5119688" y="4205288"/>
          <p14:tracePt t="35349" x="5119688" y="4210050"/>
          <p14:tracePt t="35360" x="5119688" y="4219575"/>
          <p14:tracePt t="35372" x="5119688" y="4229100"/>
          <p14:tracePt t="35383" x="5119688" y="4233863"/>
          <p14:tracePt t="35394" x="5119688" y="4243388"/>
          <p14:tracePt t="35406" x="5119688" y="4252913"/>
          <p14:tracePt t="35428" x="5129213" y="4262438"/>
          <p14:tracePt t="35450" x="5138738" y="4267200"/>
          <p14:tracePt t="35462" x="5143500" y="4276725"/>
          <p14:tracePt t="35473" x="5162550" y="4286250"/>
          <p14:tracePt t="35484" x="5176838" y="4295775"/>
          <p14:tracePt t="35495" x="5195888" y="4300538"/>
          <p14:tracePt t="35507" x="5229225" y="4310063"/>
          <p14:tracePt t="35518" x="5262563" y="4319588"/>
          <p14:tracePt t="35529" x="5286375" y="4324350"/>
          <p14:tracePt t="35540" x="5319713" y="4324350"/>
          <p14:tracePt t="35552" x="5343525" y="4333875"/>
          <p14:tracePt t="35563" x="5376863" y="4333875"/>
          <p14:tracePt t="35574" x="5400675" y="4333875"/>
          <p14:tracePt t="35586" x="5414963" y="4333875"/>
          <p14:tracePt t="35597" x="5438775" y="4333875"/>
          <p14:tracePt t="35608" x="5467350" y="4333875"/>
          <p14:tracePt t="35619" x="5505450" y="4333875"/>
          <p14:tracePt t="35630" x="5548313" y="4324350"/>
          <p14:tracePt t="35642" x="5605463" y="4319588"/>
          <p14:tracePt t="35653" x="5710238" y="4300538"/>
          <p14:tracePt t="35664" x="5857875" y="4276725"/>
          <p14:tracePt t="35675" x="6005513" y="4243388"/>
          <p14:tracePt t="35687" x="6129338" y="4205288"/>
          <p14:tracePt t="35698" x="6229350" y="4171950"/>
          <p14:tracePt t="35709" x="6276975" y="4148138"/>
          <p14:tracePt t="35721" x="6334125" y="4114800"/>
          <p14:tracePt t="35731" x="6357938" y="4095750"/>
          <p14:tracePt t="35743" x="6372225" y="4062413"/>
          <p14:tracePt t="35754" x="6381750" y="4038600"/>
          <p14:tracePt t="35765" x="6381750" y="4005263"/>
          <p14:tracePt t="35776" x="6381750" y="3990975"/>
          <p14:tracePt t="35788" x="6381750" y="3948113"/>
          <p14:tracePt t="35799" x="6381750" y="3933825"/>
          <p14:tracePt t="35810" x="6381750" y="3900488"/>
          <p14:tracePt t="35822" x="6381750" y="3881438"/>
          <p14:tracePt t="35833" x="6381750" y="3867150"/>
          <p14:tracePt t="35844" x="6372225" y="3857625"/>
          <p14:tracePt t="35857" x="6367463" y="3852863"/>
          <p14:tracePt t="35867" x="6367463" y="3833813"/>
          <p14:tracePt t="35878" x="6357938" y="3824288"/>
          <p14:tracePt t="35890" x="6348413" y="3819525"/>
          <p14:tracePt t="35900" x="6343650" y="3810000"/>
          <p14:tracePt t="35912" x="6334125" y="3810000"/>
          <p14:tracePt t="35923" x="6334125" y="3800475"/>
          <p14:tracePt t="35934" x="6324600" y="3800475"/>
          <p14:tracePt t="35945" x="6310313" y="3795713"/>
          <p14:tracePt t="35957" x="6291263" y="3786188"/>
          <p14:tracePt t="35968" x="6267450" y="3776663"/>
          <p14:tracePt t="35979" x="6210300" y="3776663"/>
          <p14:tracePt t="35990" x="6176963" y="3776663"/>
          <p14:tracePt t="36001" x="6138863" y="3767138"/>
          <p14:tracePt t="36013" x="6119813" y="3767138"/>
          <p14:tracePt t="36035" x="6110288" y="3767138"/>
          <p14:tracePt t="36711" x="6110288" y="3762375"/>
          <p14:tracePt t="36722" x="6119813" y="3752850"/>
          <p14:tracePt t="36733" x="6129338" y="3738563"/>
          <p14:tracePt t="36744" x="6153150" y="3719513"/>
          <p14:tracePt t="36757" x="6176963" y="3695700"/>
          <p14:tracePt t="36766" x="6200775" y="3671888"/>
          <p14:tracePt t="36778" x="6210300" y="3652838"/>
          <p14:tracePt t="36791" x="6229350" y="3619500"/>
          <p14:tracePt t="36800" x="6229350" y="3595688"/>
          <p14:tracePt t="36812" x="6234113" y="3557588"/>
          <p14:tracePt t="36824" x="6234113" y="3533775"/>
          <p14:tracePt t="36835" x="6229350" y="3500438"/>
          <p14:tracePt t="36845" x="6229350" y="3467100"/>
          <p14:tracePt t="36857" x="6219825" y="3424238"/>
          <p14:tracePt t="36868" x="6200775" y="3386138"/>
          <p14:tracePt t="36879" x="6196013" y="3357563"/>
          <p14:tracePt t="36890" x="6186488" y="3324225"/>
          <p14:tracePt t="36902" x="6176963" y="3295650"/>
          <p14:tracePt t="36913" x="6167438" y="3262313"/>
          <p14:tracePt t="36924" x="6153150" y="3238500"/>
          <p14:tracePt t="36936" x="6138863" y="3209925"/>
          <p14:tracePt t="36947" x="6119813" y="3195638"/>
          <p14:tracePt t="36958" x="6096000" y="3181350"/>
          <p14:tracePt t="36969" x="6081713" y="3162300"/>
          <p14:tracePt t="36980" x="6053138" y="3148013"/>
          <p14:tracePt t="36992" x="6038850" y="3138488"/>
          <p14:tracePt t="37003" x="6024563" y="3128963"/>
          <p14:tracePt t="37014" x="5995988" y="3114675"/>
          <p14:tracePt t="37026" x="5981700" y="3105150"/>
          <p14:tracePt t="37037" x="5948363" y="3090863"/>
          <p14:tracePt t="37048" x="5915025" y="3071813"/>
          <p14:tracePt t="37059" x="5900738" y="3062288"/>
          <p14:tracePt t="37071" x="5876925" y="3057525"/>
          <p14:tracePt t="37082" x="5857875" y="3048000"/>
          <p14:tracePt t="37093" x="5848350" y="3048000"/>
          <p14:tracePt t="37104" x="5834063" y="3038475"/>
          <p14:tracePt t="37115" x="5824538" y="3033713"/>
          <p14:tracePt t="37127" x="5819775" y="3033713"/>
          <p14:tracePt t="37138" x="5810250" y="3024188"/>
          <p14:tracePt t="37149" x="5800725" y="3024188"/>
          <p14:tracePt t="37160" x="5791200" y="3014663"/>
          <p14:tracePt t="37173" x="5776913" y="3005138"/>
          <p14:tracePt t="37183" x="5757863" y="3000375"/>
          <p14:tracePt t="37194" x="5753100" y="3000375"/>
          <p14:tracePt t="37206" x="5743575" y="3000375"/>
          <p14:tracePt t="37217" x="5734050" y="2990850"/>
          <p14:tracePt t="37228" x="5729288" y="2990850"/>
          <p14:tracePt t="37250" x="5719763" y="2990850"/>
          <p14:tracePt t="37262" x="5710238" y="2990850"/>
          <p14:tracePt t="37274" x="5700713" y="2990850"/>
          <p14:tracePt t="37284" x="5695950" y="2990850"/>
          <p14:tracePt t="37296" x="5676900" y="2990850"/>
          <p14:tracePt t="37307" x="5662613" y="2990850"/>
          <p14:tracePt t="37318" x="5643563" y="2990850"/>
          <p14:tracePt t="37329" x="5610225" y="2990850"/>
          <p14:tracePt t="37340" x="5581650" y="3000375"/>
          <p14:tracePt t="37352" x="5538788" y="3000375"/>
          <p14:tracePt t="37363" x="5505450" y="3005138"/>
          <p14:tracePt t="37374" x="5467350" y="3014663"/>
          <p14:tracePt t="37385" x="5434013" y="3014663"/>
          <p14:tracePt t="37397" x="5405438" y="3024188"/>
          <p14:tracePt t="37408" x="5391150" y="3033713"/>
          <p14:tracePt t="37419" x="5381625" y="3038475"/>
          <p14:tracePt t="37430" x="5367338" y="3048000"/>
          <p14:tracePt t="37441" x="5357813" y="3062288"/>
          <p14:tracePt t="37453" x="5348288" y="3071813"/>
          <p14:tracePt t="37464" x="5343525" y="3090863"/>
          <p14:tracePt t="37475" x="5324475" y="3105150"/>
          <p14:tracePt t="37486" x="5319713" y="3119438"/>
          <p14:tracePt t="37498" x="5300663" y="3148013"/>
          <p14:tracePt t="37509" x="5286375" y="3171825"/>
          <p14:tracePt t="37520" x="5276850" y="3195638"/>
          <p14:tracePt t="37532" x="5267325" y="3219450"/>
          <p14:tracePt t="37543" x="5262563" y="3243263"/>
          <p14:tracePt t="37554" x="5262563" y="3276600"/>
          <p14:tracePt t="37565" x="5253038" y="3300413"/>
          <p14:tracePt t="37577" x="5253038" y="3319463"/>
          <p14:tracePt t="37588" x="5253038" y="3343275"/>
          <p14:tracePt t="37599" x="5262563" y="3376613"/>
          <p14:tracePt t="37610" x="5262563" y="3390900"/>
          <p14:tracePt t="37621" x="5267325" y="3424238"/>
          <p14:tracePt t="37633" x="5276850" y="3448050"/>
          <p14:tracePt t="37644" x="5291138" y="3467100"/>
          <p14:tracePt t="37657" x="5310188" y="3490913"/>
          <p14:tracePt t="37667" x="5324475" y="3500438"/>
          <p14:tracePt t="37678" x="5334000" y="3505200"/>
          <p14:tracePt t="37691" x="5343525" y="3514725"/>
          <p14:tracePt t="37701" x="5348288" y="3514725"/>
          <p14:tracePt t="37712" x="5367338" y="3514725"/>
          <p14:tracePt t="37724" x="5381625" y="3514725"/>
          <p14:tracePt t="37734" x="5414963" y="3514725"/>
          <p14:tracePt t="37745" x="5438775" y="3514725"/>
          <p14:tracePt t="37758" x="5491163" y="3505200"/>
          <p14:tracePt t="37768" x="5548313" y="3505200"/>
          <p14:tracePt t="37779" x="5572125" y="3505200"/>
          <p14:tracePt t="37791" x="5605463" y="3500438"/>
          <p14:tracePt t="37802" x="5629275" y="3490913"/>
          <p14:tracePt t="37813" x="5643563" y="3481388"/>
          <p14:tracePt t="37825" x="5662613" y="3471863"/>
          <p14:tracePt t="37835" x="5686425" y="3467100"/>
          <p14:tracePt t="37847" x="5700713" y="3448050"/>
          <p14:tracePt t="37858" x="5729288" y="3433763"/>
          <p14:tracePt t="37869" x="5753100" y="3409950"/>
          <p14:tracePt t="37880" x="5767388" y="3386138"/>
          <p14:tracePt t="37892" x="5786438" y="3367088"/>
          <p14:tracePt t="37903" x="5800725" y="3343275"/>
          <p14:tracePt t="37914" x="5810250" y="3333750"/>
          <p14:tracePt t="37925" x="5819775" y="3309938"/>
          <p14:tracePt t="37937" x="5824538" y="3295650"/>
          <p14:tracePt t="37948" x="5824538" y="3276600"/>
          <p14:tracePt t="37959" x="5843588" y="3252788"/>
          <p14:tracePt t="37970" x="5848350" y="3228975"/>
          <p14:tracePt t="37982" x="5857875" y="3209925"/>
          <p14:tracePt t="37993" x="5867400" y="3186113"/>
          <p14:tracePt t="38004" x="5867400" y="3162300"/>
          <p14:tracePt t="38015" x="5867400" y="3148013"/>
          <p14:tracePt t="38027" x="5867400" y="3128963"/>
          <p14:tracePt t="38038" x="5867400" y="3114675"/>
          <p14:tracePt t="38049" x="5857875" y="3105150"/>
          <p14:tracePt t="38060" x="5857875" y="3090863"/>
          <p14:tracePt t="38083" x="5857875" y="3081338"/>
          <p14:tracePt t="38105" x="5848350" y="3071813"/>
          <p14:tracePt t="38139" x="5843588" y="3062288"/>
          <p14:tracePt t="38251" x="5848350" y="3071813"/>
          <p14:tracePt t="38263" x="5857875" y="3081338"/>
          <p14:tracePt t="38275" x="5876925" y="3090863"/>
          <p14:tracePt t="38285" x="5881688" y="3095625"/>
          <p14:tracePt t="38297" x="5891213" y="3095625"/>
          <p14:tracePt t="38308" x="5891213" y="3105150"/>
          <p14:tracePt t="38319" x="5900738" y="3114675"/>
          <p14:tracePt t="38330" x="5900738" y="3119438"/>
          <p14:tracePt t="38342" x="5905500" y="3119438"/>
          <p14:tracePt t="38353" x="5905500" y="3128963"/>
          <p14:tracePt t="38364" x="5915025" y="3138488"/>
          <p14:tracePt t="38375" x="5924550" y="3138488"/>
          <p14:tracePt t="38387" x="5934075" y="3148013"/>
          <p14:tracePt t="38398" x="5938838" y="3152775"/>
          <p14:tracePt t="38409" x="5948363" y="3162300"/>
          <p14:tracePt t="38420" x="5948363" y="3171825"/>
          <p14:tracePt t="38454" x="5948363" y="3181350"/>
          <p14:tracePt t="38679" x="5948363" y="3171825"/>
          <p14:tracePt t="38814" x="5957888" y="3162300"/>
          <p14:tracePt t="38826" x="5962650" y="3152775"/>
          <p14:tracePt t="38837" x="5972175" y="3152775"/>
          <p14:tracePt t="38848" x="5991225" y="3148013"/>
          <p14:tracePt t="38859" x="6005513" y="3138488"/>
          <p14:tracePt t="38871" x="6015038" y="3128963"/>
          <p14:tracePt t="38882" x="6024563" y="3119438"/>
          <p14:tracePt t="38893" x="6029325" y="3114675"/>
          <p14:tracePt t="38904" x="6038850" y="3105150"/>
          <p14:tracePt t="38915" x="6038850" y="3095625"/>
          <p14:tracePt t="38927" x="6048375" y="3095625"/>
          <p14:tracePt t="38949" x="6048375" y="3090863"/>
          <p14:tracePt t="39017" x="6048375" y="30956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6144-40EC-EB01-5B99-DFA9910D6730}"/>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a16="http://schemas.microsoft.com/office/drawing/2014/main" id="{3E262E63-7C10-E33F-2ECA-DA39D5C91FE3}"/>
              </a:ext>
            </a:extLst>
          </p:cNvPr>
          <p:cNvSpPr>
            <a:spLocks noGrp="1"/>
          </p:cNvSpPr>
          <p:nvPr>
            <p:ph idx="1"/>
          </p:nvPr>
        </p:nvSpPr>
        <p:spPr/>
        <p:txBody>
          <a:bodyPr/>
          <a:lstStyle/>
          <a:p>
            <a:r>
              <a:rPr lang="en-US" sz="3200" dirty="0"/>
              <a:t>What is meant by PD-first? Definitions, Requirements, Pros and Cons</a:t>
            </a:r>
          </a:p>
          <a:p>
            <a:r>
              <a:rPr lang="en-US" sz="3200" dirty="0"/>
              <a:t>Hong Kong: The exemplar programme – what has it taught us?</a:t>
            </a:r>
          </a:p>
          <a:p>
            <a:pPr lvl="1"/>
            <a:r>
              <a:rPr lang="en-US" sz="2800" dirty="0"/>
              <a:t>Role of government</a:t>
            </a:r>
          </a:p>
          <a:p>
            <a:pPr lvl="1"/>
            <a:r>
              <a:rPr lang="en-US" sz="2800" dirty="0"/>
              <a:t>Health Economics</a:t>
            </a:r>
          </a:p>
          <a:p>
            <a:pPr lvl="1"/>
            <a:r>
              <a:rPr lang="en-US" sz="2800" dirty="0"/>
              <a:t>Education</a:t>
            </a:r>
          </a:p>
          <a:p>
            <a:pPr lvl="1"/>
            <a:r>
              <a:rPr lang="en-US" sz="2800" dirty="0"/>
              <a:t>Patient factors</a:t>
            </a:r>
          </a:p>
          <a:p>
            <a:r>
              <a:rPr lang="en-US" sz="3200" dirty="0"/>
              <a:t>Conclusions</a:t>
            </a:r>
          </a:p>
          <a:p>
            <a:pPr marL="0" indent="0">
              <a:buNone/>
            </a:pPr>
            <a:endParaRPr lang="en-US" dirty="0"/>
          </a:p>
        </p:txBody>
      </p:sp>
      <p:pic>
        <p:nvPicPr>
          <p:cNvPr id="12" name="Audio 11">
            <a:extLst>
              <a:ext uri="{FF2B5EF4-FFF2-40B4-BE49-F238E27FC236}">
                <a16:creationId xmlns:a16="http://schemas.microsoft.com/office/drawing/2014/main" id="{DDFFA2B3-1CA0-67FD-65C3-7CB59347A4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13344263"/>
      </p:ext>
    </p:extLst>
  </p:cSld>
  <p:clrMapOvr>
    <a:masterClrMapping/>
  </p:clrMapOvr>
  <mc:AlternateContent xmlns:mc="http://schemas.openxmlformats.org/markup-compatibility/2006">
    <mc:Choice xmlns:p14="http://schemas.microsoft.com/office/powerpoint/2010/main" Requires="p14">
      <p:transition spd="slow" p14:dur="2000" advTm="31082"/>
    </mc:Choice>
    <mc:Fallback>
      <p:transition spd="slow" advTm="3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A134-A968-6CC8-B04A-8A41FC34AA53}"/>
              </a:ext>
            </a:extLst>
          </p:cNvPr>
          <p:cNvSpPr>
            <a:spLocks noGrp="1"/>
          </p:cNvSpPr>
          <p:nvPr>
            <p:ph type="title"/>
          </p:nvPr>
        </p:nvSpPr>
        <p:spPr/>
        <p:txBody>
          <a:bodyPr/>
          <a:lstStyle/>
          <a:p>
            <a:r>
              <a:rPr lang="en-US" dirty="0"/>
              <a:t>Patient factors</a:t>
            </a:r>
          </a:p>
        </p:txBody>
      </p:sp>
      <p:sp>
        <p:nvSpPr>
          <p:cNvPr id="7" name="Content Placeholder 6">
            <a:extLst>
              <a:ext uri="{FF2B5EF4-FFF2-40B4-BE49-F238E27FC236}">
                <a16:creationId xmlns:a16="http://schemas.microsoft.com/office/drawing/2014/main" id="{6A4F3E29-0241-D85F-E1F3-951EA6287B67}"/>
              </a:ext>
            </a:extLst>
          </p:cNvPr>
          <p:cNvSpPr>
            <a:spLocks noGrp="1"/>
          </p:cNvSpPr>
          <p:nvPr>
            <p:ph idx="1"/>
          </p:nvPr>
        </p:nvSpPr>
        <p:spPr/>
        <p:txBody>
          <a:bodyPr>
            <a:normAutofit lnSpcReduction="10000"/>
          </a:bodyPr>
          <a:lstStyle/>
          <a:p>
            <a:r>
              <a:rPr lang="en-US" dirty="0"/>
              <a:t>PD has a number of drawbacks and causes for concern</a:t>
            </a:r>
          </a:p>
          <a:p>
            <a:pPr lvl="1"/>
            <a:r>
              <a:rPr lang="en-US" dirty="0"/>
              <a:t>Some will be disinterested in doing a home therapy – and will resist it. </a:t>
            </a:r>
          </a:p>
          <a:p>
            <a:pPr lvl="2"/>
            <a:r>
              <a:rPr lang="en-US" dirty="0"/>
              <a:t>Unwilling to take responsibility</a:t>
            </a:r>
          </a:p>
          <a:p>
            <a:pPr lvl="2"/>
            <a:r>
              <a:rPr lang="en-US" dirty="0"/>
              <a:t>Burn-out</a:t>
            </a:r>
          </a:p>
          <a:p>
            <a:pPr lvl="2"/>
            <a:r>
              <a:rPr lang="en-US" dirty="0"/>
              <a:t>Burden of care – also for relatives</a:t>
            </a:r>
          </a:p>
          <a:p>
            <a:pPr lvl="2"/>
            <a:r>
              <a:rPr lang="en-US" dirty="0"/>
              <a:t>Lack of confidence, made worse by lack of trust in their medical team</a:t>
            </a:r>
          </a:p>
          <a:p>
            <a:pPr lvl="2"/>
            <a:r>
              <a:rPr lang="en-US" dirty="0"/>
              <a:t>Concern over PD-related complications</a:t>
            </a:r>
          </a:p>
          <a:p>
            <a:r>
              <a:rPr lang="en-US" dirty="0"/>
              <a:t>Lack of choice</a:t>
            </a:r>
          </a:p>
          <a:p>
            <a:pPr lvl="1"/>
            <a:r>
              <a:rPr lang="en-US" dirty="0"/>
              <a:t>Restricted choice, when the choice effects day-to-day life so much is an important issues</a:t>
            </a:r>
          </a:p>
          <a:p>
            <a:pPr lvl="1"/>
            <a:r>
              <a:rPr lang="en-US" dirty="0"/>
              <a:t>The patient voice is strong – Thailand has now now discontinued a PD-first policy for this reason</a:t>
            </a:r>
          </a:p>
        </p:txBody>
      </p:sp>
      <p:pic>
        <p:nvPicPr>
          <p:cNvPr id="9" name="Picture 8" descr="A gold medical symbol with wings&#10;&#10;Description automatically generated">
            <a:extLst>
              <a:ext uri="{FF2B5EF4-FFF2-40B4-BE49-F238E27FC236}">
                <a16:creationId xmlns:a16="http://schemas.microsoft.com/office/drawing/2014/main" id="{1D24CA16-3F33-AB8E-76AC-071FF302F198}"/>
              </a:ext>
            </a:extLst>
          </p:cNvPr>
          <p:cNvPicPr>
            <a:picLocks noChangeAspect="1"/>
          </p:cNvPicPr>
          <p:nvPr/>
        </p:nvPicPr>
        <p:blipFill>
          <a:blip r:embed="rId4"/>
          <a:stretch>
            <a:fillRect/>
          </a:stretch>
        </p:blipFill>
        <p:spPr>
          <a:xfrm>
            <a:off x="5571550" y="0"/>
            <a:ext cx="1425881" cy="1690688"/>
          </a:xfrm>
          <a:prstGeom prst="rect">
            <a:avLst/>
          </a:prstGeom>
        </p:spPr>
      </p:pic>
      <p:pic>
        <p:nvPicPr>
          <p:cNvPr id="5" name="Audio 4">
            <a:extLst>
              <a:ext uri="{FF2B5EF4-FFF2-40B4-BE49-F238E27FC236}">
                <a16:creationId xmlns:a16="http://schemas.microsoft.com/office/drawing/2014/main" id="{6E866A1A-5FA9-7C71-C872-DEF8C8F45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94942687"/>
      </p:ext>
    </p:extLst>
  </p:cSld>
  <p:clrMapOvr>
    <a:masterClrMapping/>
  </p:clrMapOvr>
  <mc:AlternateContent xmlns:mc="http://schemas.openxmlformats.org/markup-compatibility/2006">
    <mc:Choice xmlns:p14="http://schemas.microsoft.com/office/powerpoint/2010/main" Requires="p14">
      <p:transition spd="slow" p14:dur="2000" advTm="83136"/>
    </mc:Choice>
    <mc:Fallback>
      <p:transition spd="slow" advTm="8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456" x="6029325" y="3081338"/>
          <p14:tracePt t="2471" x="6015038" y="3062288"/>
          <p14:tracePt t="2478" x="5995988" y="3057525"/>
          <p14:tracePt t="2489" x="5981700" y="3038475"/>
          <p14:tracePt t="2500" x="5962650" y="3033713"/>
          <p14:tracePt t="2511" x="5957888" y="3024188"/>
          <p14:tracePt t="2523" x="5948363" y="3024188"/>
          <p14:tracePt t="2534" x="5938838" y="3014663"/>
          <p14:tracePt t="2545" x="5934075" y="3014663"/>
          <p14:tracePt t="3130" x="5924550" y="3014663"/>
          <p14:tracePt t="3153" x="5915025" y="3014663"/>
          <p14:tracePt t="3164" x="5905500" y="3014663"/>
          <p14:tracePt t="3175" x="5881688" y="3014663"/>
          <p14:tracePt t="3187" x="5876925" y="3014663"/>
          <p14:tracePt t="3198" x="5867400" y="3014663"/>
          <p14:tracePt t="3546" x="5867400" y="3005138"/>
          <p14:tracePt t="3614" x="5876925" y="3014663"/>
          <p14:tracePt t="3693" x="5867400" y="3014663"/>
          <p14:tracePt t="3715" x="5876925" y="3014663"/>
          <p14:tracePt t="3771" x="5867400" y="3014663"/>
          <p14:tracePt t="3816" x="5857875" y="3014663"/>
          <p14:tracePt t="4874" x="5848350" y="3014663"/>
          <p14:tracePt t="4908" x="5843588" y="3014663"/>
          <p14:tracePt t="4964" x="5843588" y="3005138"/>
          <p14:tracePt t="4975" x="5834063" y="3005138"/>
          <p14:tracePt t="5009" x="5824538" y="3005138"/>
          <p14:tracePt t="5043" x="5819775" y="3005138"/>
          <p14:tracePt t="5077" x="5810250" y="3005138"/>
          <p14:tracePt t="5594" x="5800725" y="3005138"/>
          <p14:tracePt t="5729" x="5810250" y="3005138"/>
          <p14:tracePt t="5751" x="5810250" y="3014663"/>
          <p14:tracePt t="5819" x="5819775" y="3014663"/>
          <p14:tracePt t="5830" x="5810250" y="3014663"/>
          <p14:tracePt t="6055" x="5810250" y="3024188"/>
          <p14:tracePt t="6078" x="5819775" y="3024188"/>
          <p14:tracePt t="6111" x="5810250" y="3024188"/>
          <p14:tracePt t="6235" x="5810250" y="3014663"/>
          <p14:tracePt t="6247" x="5800725" y="3014663"/>
          <p14:tracePt t="6303" x="5791200" y="3014663"/>
          <p14:tracePt t="6730" x="5786438" y="3014663"/>
          <p14:tracePt t="8856" x="5776913" y="3014663"/>
          <p14:tracePt t="9667" x="5767388" y="3014663"/>
          <p14:tracePt t="9723" x="5767388" y="3005138"/>
          <p14:tracePt t="14133" x="5767388" y="3000375"/>
          <p14:tracePt t="14178" x="5767388" y="2990850"/>
          <p14:tracePt t="14831" x="5757863" y="2990850"/>
          <p14:tracePt t="14999" x="5753100" y="2990850"/>
          <p14:tracePt t="15022" x="5743575" y="3000375"/>
          <p14:tracePt t="15044" x="5734050" y="3000375"/>
          <p14:tracePt t="15415" x="5743575" y="3000375"/>
          <p14:tracePt t="15438" x="5753100" y="3000375"/>
          <p14:tracePt t="15494" x="5743575" y="3000375"/>
          <p14:tracePt t="15629" x="5734050" y="3000375"/>
          <p14:tracePt t="15663" x="5734050" y="2990850"/>
          <p14:tracePt t="15809" x="5729288" y="2981325"/>
          <p14:tracePt t="15956" x="5719763" y="2981325"/>
          <p14:tracePt t="16158" x="5719763" y="2976563"/>
          <p14:tracePt t="16642" x="5710238" y="2976563"/>
          <p14:tracePt t="16664" x="5710238" y="2967038"/>
          <p14:tracePt t="16687" x="5700713" y="2967038"/>
          <p14:tracePt t="16698" x="5700713" y="2957513"/>
          <p14:tracePt t="16709" x="5686425" y="2957513"/>
          <p14:tracePt t="16720" x="5676900" y="2947988"/>
          <p14:tracePt t="16732" x="5672138" y="2943225"/>
          <p14:tracePt t="16743" x="5653088" y="2933700"/>
          <p14:tracePt t="16754" x="5643563" y="2933700"/>
          <p14:tracePt t="16765" x="5638800" y="2924175"/>
          <p14:tracePt t="16777" x="5629275" y="2924175"/>
          <p14:tracePt t="16788" x="5619750" y="2914650"/>
          <p14:tracePt t="16800" x="5610225" y="2914650"/>
          <p14:tracePt t="16833" x="5605463" y="2914650"/>
          <p14:tracePt t="17193" x="5595938" y="2914650"/>
          <p14:tracePt t="17249" x="5595938" y="2909888"/>
          <p14:tracePt t="17305" x="5586413" y="2909888"/>
          <p14:tracePt t="17328" x="5581650" y="2909888"/>
          <p14:tracePt t="17362" x="5572125" y="2909888"/>
          <p14:tracePt t="17407" x="5562600" y="2909888"/>
          <p14:tracePt t="17441" x="5553075" y="2909888"/>
          <p14:tracePt t="17598" x="5553075" y="2914650"/>
          <p14:tracePt t="17632" x="5548313" y="2914650"/>
          <p14:tracePt t="17969" x="5548313" y="2909888"/>
          <p14:tracePt t="17992" x="5538788" y="2900363"/>
          <p14:tracePt t="18015" x="5529263" y="2900363"/>
          <p14:tracePt t="18026" x="5529263" y="2890838"/>
          <p14:tracePt t="18037" x="5514975" y="2890838"/>
          <p14:tracePt t="18048" x="5495925" y="2876550"/>
          <p14:tracePt t="18059" x="5467350" y="2867025"/>
          <p14:tracePt t="18071" x="5424488" y="2843213"/>
          <p14:tracePt t="18082" x="5367338" y="2809875"/>
          <p14:tracePt t="18093" x="5286375" y="2776538"/>
          <p14:tracePt t="18104" x="5210175" y="2743200"/>
          <p14:tracePt t="18115" x="5114925" y="2705100"/>
          <p14:tracePt t="18127" x="5014913" y="2662238"/>
          <p14:tracePt t="18138" x="4948238" y="2628900"/>
          <p14:tracePt t="18149" x="4876800" y="2590800"/>
          <p14:tracePt t="18160" x="4810125" y="2557463"/>
          <p14:tracePt t="18172" x="4767263" y="2538413"/>
          <p14:tracePt t="18183" x="4719638" y="2514600"/>
          <p14:tracePt t="18194" x="4672013" y="2500313"/>
          <p14:tracePt t="18206" x="4643438" y="2481263"/>
          <p14:tracePt t="18217" x="4605338" y="2476500"/>
          <p14:tracePt t="18228" x="4562475" y="2466975"/>
          <p14:tracePt t="18239" x="4524375" y="2466975"/>
          <p14:tracePt t="18251" x="4491038" y="2466975"/>
          <p14:tracePt t="18262" x="4467225" y="2466975"/>
          <p14:tracePt t="18273" x="4448175" y="2466975"/>
          <p14:tracePt t="18284" x="4424363" y="2466975"/>
          <p14:tracePt t="18296" x="4410075" y="2466975"/>
          <p14:tracePt t="18307" x="4400550" y="2466975"/>
          <p14:tracePt t="18318" x="4381500" y="2466975"/>
          <p14:tracePt t="18329" x="4376738" y="2466975"/>
          <p14:tracePt t="18341" x="4367213" y="2466975"/>
          <p14:tracePt t="18363" x="4357688" y="2476500"/>
          <p14:tracePt t="18376" x="4352925" y="2476500"/>
          <p14:tracePt t="18712" x="4352925" y="2481263"/>
          <p14:tracePt t="18757" x="4352925" y="2490788"/>
          <p14:tracePt t="19421" x="4352925" y="2481263"/>
          <p14:tracePt t="20140" x="4343400" y="2481263"/>
          <p14:tracePt t="22424" x="4333875" y="2481263"/>
          <p14:tracePt t="22458" x="4333875" y="2490788"/>
          <p14:tracePt t="22492" x="4324350" y="2490788"/>
          <p14:tracePt t="22503" x="4324350" y="2500313"/>
          <p14:tracePt t="22514" x="4319588" y="2500313"/>
          <p14:tracePt t="22526" x="4310063" y="2505075"/>
          <p14:tracePt t="22537" x="4300538" y="2514600"/>
          <p14:tracePt t="22548" x="4295775" y="2524125"/>
          <p14:tracePt t="22561" x="4276725" y="2538413"/>
          <p14:tracePt t="22571" x="4243388" y="2557463"/>
          <p14:tracePt t="22582" x="4205288" y="2581275"/>
          <p14:tracePt t="22594" x="4129088" y="2605088"/>
          <p14:tracePt t="22605" x="4048125" y="2628900"/>
          <p14:tracePt t="22615" x="4000500" y="2647950"/>
          <p14:tracePt t="22627" x="3943350" y="2671763"/>
          <p14:tracePt t="22638" x="3881438" y="2686050"/>
          <p14:tracePt t="22649" x="3852863" y="2705100"/>
          <p14:tracePt t="22661" x="3800475" y="2728913"/>
          <p14:tracePt t="22672" x="3767138" y="2752725"/>
          <p14:tracePt t="22683" x="3743325" y="2762250"/>
          <p14:tracePt t="22694" x="3719513" y="2776538"/>
          <p14:tracePt t="22706" x="3709988" y="2786063"/>
          <p14:tracePt t="22717" x="3705225" y="2786063"/>
          <p14:tracePt t="22728" x="3705225" y="2795588"/>
          <p14:tracePt t="22751" x="3695700" y="2795588"/>
          <p14:tracePt t="22807" x="3686175" y="2795588"/>
          <p14:tracePt t="22818" x="3686175" y="2800350"/>
          <p14:tracePt t="22840" x="3676650" y="2809875"/>
          <p14:tracePt t="22863" x="3671888" y="2819400"/>
          <p14:tracePt t="22897" x="3662363" y="2828925"/>
          <p14:tracePt t="23077" x="3671888" y="2828925"/>
          <p14:tracePt t="25136" x="3662363" y="2828925"/>
          <p14:tracePt t="25147" x="3662363" y="2833688"/>
          <p14:tracePt t="25158" x="3662363" y="2843213"/>
          <p14:tracePt t="25181" x="3662363" y="2852738"/>
          <p14:tracePt t="25192" x="3652838" y="2852738"/>
          <p14:tracePt t="25204" x="3652838" y="2857500"/>
          <p14:tracePt t="27543" x="3648075" y="2857500"/>
          <p14:tracePt t="27555" x="3638550" y="2857500"/>
          <p14:tracePt t="27566" x="3629025" y="2857500"/>
          <p14:tracePt t="27903" x="3619500" y="2857500"/>
          <p14:tracePt t="27914" x="3619500" y="2867025"/>
          <p14:tracePt t="27926" x="3614738" y="2867025"/>
          <p14:tracePt t="27937" x="3595688" y="2867025"/>
          <p14:tracePt t="27948" x="3590925" y="2876550"/>
          <p14:tracePt t="27960" x="3581400" y="2876550"/>
          <p14:tracePt t="27971" x="3571875" y="2886075"/>
          <p14:tracePt t="27982" x="3557588" y="2890838"/>
          <p14:tracePt t="27993" x="3548063" y="2900363"/>
          <p14:tracePt t="28005" x="3524250" y="2909888"/>
          <p14:tracePt t="28016" x="3500438" y="2914650"/>
          <p14:tracePt t="28028" x="3457575" y="2924175"/>
          <p14:tracePt t="28038" x="3409950" y="2933700"/>
          <p14:tracePt t="28050" x="3357563" y="2943225"/>
          <p14:tracePt t="28062" x="3276600" y="2957513"/>
          <p14:tracePt t="28072" x="3209925" y="2981325"/>
          <p14:tracePt t="28083" x="3162300" y="3000375"/>
          <p14:tracePt t="28096" x="3081338" y="3024188"/>
          <p14:tracePt t="28106" x="3038475" y="3038475"/>
          <p14:tracePt t="28117" x="2990850" y="3057525"/>
          <p14:tracePt t="28129" x="2976563" y="3062288"/>
          <p14:tracePt t="28140" x="2947988" y="3071813"/>
          <p14:tracePt t="28151" x="2924175" y="3071813"/>
          <p14:tracePt t="28162" x="2914650" y="3081338"/>
          <p14:tracePt t="28173" x="2900363" y="3081338"/>
          <p14:tracePt t="28184" x="2900363" y="3090863"/>
          <p14:tracePt t="28196" x="2890838" y="3090863"/>
          <p14:tracePt t="28207" x="2890838" y="3095625"/>
          <p14:tracePt t="28218" x="2890838" y="3105150"/>
          <p14:tracePt t="28241" x="2890838" y="3114675"/>
          <p14:tracePt t="28376" x="2886075" y="3114675"/>
          <p14:tracePt t="28443" x="2876550" y="3114675"/>
          <p14:tracePt t="28454" x="2867025" y="3114675"/>
          <p14:tracePt t="28466" x="2852738" y="3114675"/>
          <p14:tracePt t="28478" x="2828925" y="3114675"/>
          <p14:tracePt t="28488" x="2809875" y="3114675"/>
          <p14:tracePt t="28499" x="2795588" y="3114675"/>
          <p14:tracePt t="28512" x="2762250" y="3114675"/>
          <p14:tracePt t="28522" x="2743200" y="3114675"/>
          <p14:tracePt t="28533" x="2738438" y="3114675"/>
          <p14:tracePt t="28657" x="2743200" y="3114675"/>
          <p14:tracePt t="28668" x="2743200" y="3119438"/>
          <p14:tracePt t="28691" x="2752725" y="3119438"/>
          <p14:tracePt t="28702" x="2762250" y="3119438"/>
          <p14:tracePt t="28714" x="2776538" y="3119438"/>
          <p14:tracePt t="28724" x="2795588" y="3119438"/>
          <p14:tracePt t="28736" x="2800350" y="3119438"/>
          <p14:tracePt t="28747" x="2828925" y="3114675"/>
          <p14:tracePt t="28758" x="2843213" y="3114675"/>
          <p14:tracePt t="28770" x="2857500" y="3114675"/>
          <p14:tracePt t="28781" x="2876550" y="3114675"/>
          <p14:tracePt t="28792" x="2890838" y="3105150"/>
          <p14:tracePt t="28803" x="2914650" y="3105150"/>
          <p14:tracePt t="28815" x="2943225" y="3095625"/>
          <p14:tracePt t="28826" x="2976563" y="3095625"/>
          <p14:tracePt t="28837" x="3005138" y="3095625"/>
          <p14:tracePt t="28848" x="3048000" y="3095625"/>
          <p14:tracePt t="28860" x="3081338" y="3095625"/>
          <p14:tracePt t="28871" x="3105150" y="3095625"/>
          <p14:tracePt t="28882" x="3138488" y="3090863"/>
          <p14:tracePt t="28893" x="3148013" y="3090863"/>
          <p14:tracePt t="28905" x="3152775" y="3090863"/>
          <p14:tracePt t="28927" x="3152775" y="3081338"/>
          <p14:tracePt t="28950" x="3162300" y="3081338"/>
          <p14:tracePt t="28972" x="3162300" y="3071813"/>
          <p14:tracePt t="29006" x="3162300" y="3062288"/>
          <p14:tracePt t="29029" x="3171825" y="3062288"/>
          <p14:tracePt t="29040" x="3171825" y="3057525"/>
          <p14:tracePt t="29073" x="3171825" y="3048000"/>
          <p14:tracePt t="29096" x="3162300" y="3048000"/>
          <p14:tracePt t="29141" x="3162300" y="3038475"/>
          <p14:tracePt t="29332" x="3162300" y="3048000"/>
          <p14:tracePt t="29343" x="3152775" y="3048000"/>
          <p14:tracePt t="29715" x="3162300" y="3048000"/>
          <p14:tracePt t="29726" x="3162300" y="3057525"/>
          <p14:tracePt t="29737" x="3171825" y="3057525"/>
          <p14:tracePt t="29748" x="3181350" y="3062288"/>
          <p14:tracePt t="29760" x="3186113" y="3071813"/>
          <p14:tracePt t="29771" x="3195638" y="3081338"/>
          <p14:tracePt t="29782" x="3209925" y="3090863"/>
          <p14:tracePt t="29804" x="3219450" y="3095625"/>
          <p14:tracePt t="29816" x="3219450" y="3105150"/>
          <p14:tracePt t="29838" x="3228975" y="3114675"/>
          <p14:tracePt t="29849" x="3238500" y="3119438"/>
          <p14:tracePt t="29861" x="3252788" y="3128963"/>
          <p14:tracePt t="29872" x="3262313" y="3138488"/>
          <p14:tracePt t="29883" x="3276600" y="3148013"/>
          <p14:tracePt t="29894" x="3286125" y="3148013"/>
          <p14:tracePt t="30108" x="3267075" y="3148013"/>
          <p14:tracePt t="30119" x="3252788" y="3138488"/>
          <p14:tracePt t="30131" x="3219450" y="3138488"/>
          <p14:tracePt t="30142" x="3195638" y="3138488"/>
          <p14:tracePt t="30153" x="3171825" y="3138488"/>
          <p14:tracePt t="30165" x="3152775" y="3138488"/>
          <p14:tracePt t="30176" x="3138488" y="3138488"/>
          <p14:tracePt t="30187" x="3128963" y="3138488"/>
          <p14:tracePt t="30198" x="3119438" y="3148013"/>
          <p14:tracePt t="30210" x="3105150" y="3148013"/>
          <p14:tracePt t="30221" x="3095625" y="3148013"/>
          <p14:tracePt t="30232" x="3090863" y="3152775"/>
          <p14:tracePt t="30244" x="3081338" y="3152775"/>
          <p14:tracePt t="30255" x="3071813" y="3152775"/>
          <p14:tracePt t="30266" x="3062288" y="3162300"/>
          <p14:tracePt t="30288" x="3057525" y="3162300"/>
          <p14:tracePt t="30300" x="3057525" y="3171825"/>
          <p14:tracePt t="30311" x="3048000" y="3171825"/>
          <p14:tracePt t="30322" x="3048000" y="3181350"/>
          <p14:tracePt t="30333" x="3038475" y="3181350"/>
          <p14:tracePt t="30345" x="3033713" y="3186113"/>
          <p14:tracePt t="30356" x="3033713" y="3195638"/>
          <p14:tracePt t="30367" x="3024188" y="3195638"/>
          <p14:tracePt t="30378" x="3024188" y="3205163"/>
          <p14:tracePt t="30637" x="3033713" y="3209925"/>
          <p14:tracePt t="30648" x="3038475" y="3209925"/>
          <p14:tracePt t="30682" x="3048000" y="3209925"/>
          <p14:tracePt t="30693" x="3048000" y="3219450"/>
          <p14:tracePt t="30930" x="3048000" y="3228975"/>
          <p14:tracePt t="30952" x="3048000" y="3238500"/>
          <p14:tracePt t="30964" x="3048000" y="3243263"/>
          <p14:tracePt t="30975" x="3048000" y="3252788"/>
          <p14:tracePt t="30986" x="3057525" y="3262313"/>
          <p14:tracePt t="30997" x="3057525" y="3267075"/>
          <p14:tracePt t="31008" x="3057525" y="3276600"/>
          <p14:tracePt t="31020" x="3057525" y="3286125"/>
          <p14:tracePt t="31031" x="3057525" y="3300413"/>
          <p14:tracePt t="31053" x="3057525" y="3309938"/>
          <p14:tracePt t="31065" x="3057525" y="3319463"/>
          <p14:tracePt t="31087" x="3062288" y="3324225"/>
          <p14:tracePt t="31098" x="3062288" y="3333750"/>
          <p14:tracePt t="31121" x="3071813" y="3343275"/>
          <p14:tracePt t="31144" x="3071813" y="3352800"/>
          <p14:tracePt t="31166" x="3081338" y="3357563"/>
          <p14:tracePt t="31188" x="3090863" y="3367088"/>
          <p14:tracePt t="31199" x="3095625" y="3367088"/>
          <p14:tracePt t="31222" x="3114675" y="3376613"/>
          <p14:tracePt t="31233" x="3119438" y="3376613"/>
          <p14:tracePt t="31245" x="3138488" y="3386138"/>
          <p14:tracePt t="31256" x="3171825" y="3390900"/>
          <p14:tracePt t="31267" x="3195638" y="3400425"/>
          <p14:tracePt t="31279" x="3219450" y="3414713"/>
          <p14:tracePt t="31290" x="3238500" y="3414713"/>
          <p14:tracePt t="31301" x="3262313" y="3414713"/>
          <p14:tracePt t="31313" x="3276600" y="3414713"/>
          <p14:tracePt t="31323" x="3295650" y="3414713"/>
          <p14:tracePt t="31346" x="3300413" y="3414713"/>
          <p14:tracePt t="31357" x="3309938" y="3414713"/>
          <p14:tracePt t="31368" x="3319463" y="3414713"/>
          <p14:tracePt t="31381" x="3343275" y="3414713"/>
          <p14:tracePt t="31391" x="3367088" y="3414713"/>
          <p14:tracePt t="31402" x="3390900" y="3409950"/>
          <p14:tracePt t="31414" x="3424238" y="3400425"/>
          <p14:tracePt t="31425" x="3443288" y="3400425"/>
          <p14:tracePt t="31436" x="3457575" y="3400425"/>
          <p14:tracePt t="31447" x="3467100" y="3400425"/>
          <p14:tracePt t="31458" x="3471863" y="3400425"/>
          <p14:tracePt t="31470" x="3481388" y="3400425"/>
          <p14:tracePt t="31481" x="3490913" y="3390900"/>
          <p14:tracePt t="31492" x="3500438" y="3390900"/>
          <p14:tracePt t="31503" x="3514725" y="3386138"/>
          <p14:tracePt t="31515" x="3524250" y="3376613"/>
          <p14:tracePt t="31526" x="3548063" y="3352800"/>
          <p14:tracePt t="31537" x="3557588" y="3343275"/>
          <p14:tracePt t="31548" x="3557588" y="3333750"/>
          <p14:tracePt t="31560" x="3562350" y="3319463"/>
          <p14:tracePt t="31571" x="3562350" y="3300413"/>
          <p14:tracePt t="31582" x="3562350" y="3295650"/>
          <p14:tracePt t="31593" x="3562350" y="3286125"/>
          <p14:tracePt t="31605" x="3557588" y="3276600"/>
          <p14:tracePt t="31616" x="3557588" y="3267075"/>
          <p14:tracePt t="31627" x="3557588" y="3262313"/>
          <p14:tracePt t="31639" x="3548063" y="3262313"/>
          <p14:tracePt t="31650" x="3538538" y="3252788"/>
          <p14:tracePt t="31661" x="3533775" y="3252788"/>
          <p14:tracePt t="31672" x="3514725" y="3243263"/>
          <p14:tracePt t="31684" x="3505200" y="3238500"/>
          <p14:tracePt t="31695" x="3500438" y="3238500"/>
          <p14:tracePt t="31706" x="3490913" y="3238500"/>
          <p14:tracePt t="31717" x="3490913" y="3228975"/>
          <p14:tracePt t="31728" x="3481388" y="3228975"/>
          <p14:tracePt t="31740" x="3471863" y="3228975"/>
          <p14:tracePt t="31763" x="3467100" y="3228975"/>
          <p14:tracePt t="31785" x="3457575" y="3228975"/>
          <p14:tracePt t="31797" x="3448050" y="3228975"/>
          <p14:tracePt t="31807" x="3433763" y="3238500"/>
          <p14:tracePt t="31830" x="3424238" y="3238500"/>
          <p14:tracePt t="31841" x="3414713" y="3238500"/>
          <p14:tracePt t="31852" x="3409950" y="3243263"/>
          <p14:tracePt t="31874" x="3400425" y="3243263"/>
          <p14:tracePt t="31886" x="3400425" y="3252788"/>
          <p14:tracePt t="31897" x="3390900" y="3252788"/>
          <p14:tracePt t="31942" x="3390900" y="3262313"/>
          <p14:tracePt t="32966" x="3390900" y="3252788"/>
          <p14:tracePt t="34890" x="3390900" y="3262313"/>
          <p14:tracePt t="34901" x="3390900" y="3267075"/>
          <p14:tracePt t="34912" x="3386138" y="3267075"/>
          <p14:tracePt t="35306" x="3376613" y="3276600"/>
          <p14:tracePt t="35317" x="3367088" y="3276600"/>
          <p14:tracePt t="35329" x="3352800" y="3286125"/>
          <p14:tracePt t="35351" x="3343275" y="3295650"/>
          <p14:tracePt t="35373" x="3333750" y="3300413"/>
          <p14:tracePt t="35396" x="3333750" y="3309938"/>
          <p14:tracePt t="35407" x="3333750" y="3319463"/>
          <p14:tracePt t="35419" x="3333750" y="3324225"/>
          <p14:tracePt t="35430" x="3324225" y="3343275"/>
          <p14:tracePt t="35441" x="3324225" y="3357563"/>
          <p14:tracePt t="35452" x="3324225" y="3386138"/>
          <p14:tracePt t="35464" x="3324225" y="3409950"/>
          <p14:tracePt t="35475" x="3324225" y="3433763"/>
          <p14:tracePt t="35486" x="3324225" y="3467100"/>
          <p14:tracePt t="35498" x="3324225" y="3500438"/>
          <p14:tracePt t="35508" x="3324225" y="3524250"/>
          <p14:tracePt t="35520" x="3333750" y="3562350"/>
          <p14:tracePt t="35532" x="3343275" y="3595688"/>
          <p14:tracePt t="35542" x="3352800" y="3629025"/>
          <p14:tracePt t="35554" x="3357563" y="3662363"/>
          <p14:tracePt t="35565" x="3367088" y="3705225"/>
          <p14:tracePt t="35576" x="3367088" y="3729038"/>
          <p14:tracePt t="35587" x="3376613" y="3743325"/>
          <p14:tracePt t="35599" x="3376613" y="3762375"/>
          <p14:tracePt t="35610" x="3376613" y="3776663"/>
          <p14:tracePt t="35632" x="3376613" y="3786188"/>
          <p14:tracePt t="37669" x="3376613" y="3776663"/>
          <p14:tracePt t="37972" x="3367088" y="3776663"/>
          <p14:tracePt t="38017" x="3357563" y="3776663"/>
          <p14:tracePt t="38062" x="3352800" y="3776663"/>
          <p14:tracePt t="38096" x="3343275" y="3776663"/>
          <p14:tracePt t="38389" x="3352800" y="3776663"/>
          <p14:tracePt t="38411" x="3357563" y="3776663"/>
          <p14:tracePt t="38434" x="3367088" y="3776663"/>
          <p14:tracePt t="38445" x="3376613" y="3776663"/>
          <p14:tracePt t="38467" x="3386138" y="3776663"/>
          <p14:tracePt t="38479" x="3390900" y="3776663"/>
          <p14:tracePt t="38490" x="3409950" y="3776663"/>
          <p14:tracePt t="38501" x="3414713" y="3776663"/>
          <p14:tracePt t="38512" x="3433763" y="3776663"/>
          <p14:tracePt t="38523" x="3448050" y="3776663"/>
          <p14:tracePt t="38535" x="3467100" y="3776663"/>
          <p14:tracePt t="38546" x="3471863" y="3776663"/>
          <p14:tracePt t="38557" x="3490913" y="3776663"/>
          <p14:tracePt t="38569" x="3524250" y="3786188"/>
          <p14:tracePt t="38580" x="3548063" y="3786188"/>
          <p14:tracePt t="38593" x="3562350" y="3786188"/>
          <p14:tracePt t="38614" x="3590925" y="3795713"/>
          <p14:tracePt t="38617" x="3614738" y="3795713"/>
          <p14:tracePt t="38625" x="3652838" y="3795713"/>
          <p14:tracePt t="38636" x="3695700" y="3795713"/>
          <p14:tracePt t="38648" x="3729038" y="3800475"/>
          <p14:tracePt t="38659" x="3752850" y="3800475"/>
          <p14:tracePt t="38670" x="3767138" y="3800475"/>
          <p14:tracePt t="38682" x="3786188" y="3800475"/>
          <p14:tracePt t="38692" x="3795713" y="3800475"/>
          <p14:tracePt t="38704" x="3800475" y="3800475"/>
          <p14:tracePt t="38715" x="3810000" y="3800475"/>
          <p14:tracePt t="38726" x="3824288" y="3800475"/>
          <p14:tracePt t="38737" x="3852863" y="3800475"/>
          <p14:tracePt t="38749" x="3881438" y="3800475"/>
          <p14:tracePt t="38760" x="3914775" y="3800475"/>
          <p14:tracePt t="38771" x="3957638" y="3810000"/>
          <p14:tracePt t="38782" x="3990975" y="3810000"/>
          <p14:tracePt t="38794" x="4005263" y="3810000"/>
          <p14:tracePt t="38805" x="4038600" y="3810000"/>
          <p14:tracePt t="38816" x="4057650" y="3810000"/>
          <p14:tracePt t="38827" x="4095750" y="3810000"/>
          <p14:tracePt t="38839" x="4119563" y="3810000"/>
          <p14:tracePt t="38850" x="4162425" y="3810000"/>
          <p14:tracePt t="38861" x="4210050" y="3810000"/>
          <p14:tracePt t="38872" x="4295775" y="3810000"/>
          <p14:tracePt t="38884" x="4343400" y="3810000"/>
          <p14:tracePt t="38895" x="4414838" y="3810000"/>
          <p14:tracePt t="38906" x="4471988" y="3810000"/>
          <p14:tracePt t="38918" x="4557713" y="3800475"/>
          <p14:tracePt t="38929" x="4643438" y="3800475"/>
          <p14:tracePt t="38940" x="4710113" y="3800475"/>
          <p14:tracePt t="38951" x="4791075" y="3800475"/>
          <p14:tracePt t="38962" x="4843463" y="3800475"/>
          <p14:tracePt t="38974" x="4914900" y="3800475"/>
          <p14:tracePt t="38985" x="4948238" y="3800475"/>
          <p14:tracePt t="38996" x="5005388" y="3800475"/>
          <p14:tracePt t="39007" x="5048250" y="3800475"/>
          <p14:tracePt t="39018" x="5114925" y="3800475"/>
          <p14:tracePt t="39030" x="5172075" y="3800475"/>
          <p14:tracePt t="39041" x="5243513" y="3800475"/>
          <p14:tracePt t="39053" x="5300663" y="3800475"/>
          <p14:tracePt t="39063" x="5367338" y="3810000"/>
          <p14:tracePt t="39075" x="5434013" y="3810000"/>
          <p14:tracePt t="39086" x="5491163" y="3810000"/>
          <p14:tracePt t="39097" x="5572125" y="3810000"/>
          <p14:tracePt t="39109" x="5643563" y="3819525"/>
          <p14:tracePt t="39120" x="5743575" y="3819525"/>
          <p14:tracePt t="39131" x="5819775" y="3819525"/>
          <p14:tracePt t="39142" x="5915025" y="3819525"/>
          <p14:tracePt t="39153" x="5972175" y="3810000"/>
          <p14:tracePt t="39166" x="6053138" y="3810000"/>
          <p14:tracePt t="39176" x="6096000" y="3810000"/>
          <p14:tracePt t="39187" x="6143625" y="3810000"/>
          <p14:tracePt t="39199" x="6186488" y="3810000"/>
          <p14:tracePt t="39210" x="6243638" y="3810000"/>
          <p14:tracePt t="39221" x="6300788" y="3810000"/>
          <p14:tracePt t="39233" x="6348413" y="3810000"/>
          <p14:tracePt t="39243" x="6438900" y="3810000"/>
          <p14:tracePt t="39255" x="6505575" y="3810000"/>
          <p14:tracePt t="39267" x="6581775" y="3810000"/>
          <p14:tracePt t="39277" x="6619875" y="3810000"/>
          <p14:tracePt t="39288" x="6667500" y="3810000"/>
          <p14:tracePt t="39300" x="6710363" y="3810000"/>
          <p14:tracePt t="39311" x="6757988" y="3810000"/>
          <p14:tracePt t="39323" x="6786563" y="3810000"/>
          <p14:tracePt t="39334" x="6824663" y="3810000"/>
          <p14:tracePt t="39345" x="6843713" y="3810000"/>
          <p14:tracePt t="39356" x="6858000" y="3810000"/>
          <p14:tracePt t="39368" x="6872288" y="3810000"/>
          <p14:tracePt t="39379" x="6881813" y="3810000"/>
          <p14:tracePt t="39446" x="6872288" y="3810000"/>
          <p14:tracePt t="39458" x="6867525" y="3810000"/>
          <p14:tracePt t="39469" x="6843713" y="3810000"/>
          <p14:tracePt t="39480" x="6791325" y="3819525"/>
          <p14:tracePt t="39491" x="6753225" y="3810000"/>
          <p14:tracePt t="39503" x="6696075" y="3810000"/>
          <p14:tracePt t="39513" x="6643688" y="3810000"/>
          <p14:tracePt t="39536" x="6605588" y="3800475"/>
          <p14:tracePt t="39540" x="6553200" y="3800475"/>
          <p14:tracePt t="39547" x="6496050" y="3795713"/>
          <p14:tracePt t="39559" x="6462713" y="3795713"/>
          <p14:tracePt t="39570" x="6400800" y="3795713"/>
          <p14:tracePt t="39581" x="6315075" y="3786188"/>
          <p14:tracePt t="39593" x="6257925" y="3786188"/>
          <p14:tracePt t="39604" x="6200775" y="3786188"/>
          <p14:tracePt t="39615" x="6143625" y="3786188"/>
          <p14:tracePt t="39626" x="6105525" y="3786188"/>
          <p14:tracePt t="39638" x="6048375" y="3795713"/>
          <p14:tracePt t="39650" x="5995988" y="3795713"/>
          <p14:tracePt t="39660" x="5938838" y="3795713"/>
          <p14:tracePt t="39671" x="5900738" y="3800475"/>
          <p14:tracePt t="39684" x="5824538" y="3800475"/>
          <p14:tracePt t="39694" x="5776913" y="3810000"/>
          <p14:tracePt t="39705" x="5719763" y="3810000"/>
          <p14:tracePt t="39717" x="5686425" y="3810000"/>
          <p14:tracePt t="39739" x="5643563" y="3810000"/>
          <p14:tracePt t="39741" x="5619750" y="3810000"/>
          <p14:tracePt t="39750" x="5605463" y="3810000"/>
          <p14:tracePt t="39783" x="5595938" y="3810000"/>
          <p14:tracePt t="42011" x="5595938" y="3800475"/>
          <p14:tracePt t="42056" x="5595938" y="3795713"/>
          <p14:tracePt t="42146" x="5586413" y="3786188"/>
          <p14:tracePt t="42157" x="5581650" y="3786188"/>
          <p14:tracePt t="42169" x="5572125" y="3786188"/>
          <p14:tracePt t="42180" x="5562600" y="3776663"/>
          <p14:tracePt t="42191" x="5548313" y="3776663"/>
          <p14:tracePt t="42202" x="5529263" y="3767138"/>
          <p14:tracePt t="42214" x="5481638" y="3762375"/>
          <p14:tracePt t="42225" x="5414963" y="3743325"/>
          <p14:tracePt t="42237" x="5367338" y="3738563"/>
          <p14:tracePt t="42247" x="5300663" y="3729038"/>
          <p14:tracePt t="42259" x="5210175" y="3719513"/>
          <p14:tracePt t="42270" x="5129213" y="3709988"/>
          <p14:tracePt t="42281" x="5005388" y="3705225"/>
          <p14:tracePt t="42292" x="4881563" y="3695700"/>
          <p14:tracePt t="42304" x="4819650" y="3695700"/>
          <p14:tracePt t="42315" x="4729163" y="3695700"/>
          <p14:tracePt t="42326" x="4595813" y="3686175"/>
          <p14:tracePt t="42337" x="4500563" y="3686175"/>
          <p14:tracePt t="42350" x="4357688" y="3676650"/>
          <p14:tracePt t="42360" x="4252913" y="3676650"/>
          <p14:tracePt t="42371" x="4129088" y="3671888"/>
          <p14:tracePt t="42383" x="4057650" y="3671888"/>
          <p14:tracePt t="42394" x="3957638" y="3671888"/>
          <p14:tracePt t="42405" x="3857625" y="3671888"/>
          <p14:tracePt t="42417" x="3800475" y="3671888"/>
          <p14:tracePt t="42427" x="3719513" y="3686175"/>
          <p14:tracePt t="42439" x="3662363" y="3695700"/>
          <p14:tracePt t="42450" x="3595688" y="3709988"/>
          <p14:tracePt t="42461" x="3562350" y="3719513"/>
          <p14:tracePt t="42472" x="3533775" y="3738563"/>
          <p14:tracePt t="42485" x="3505200" y="3743325"/>
          <p14:tracePt t="42495" x="3471863" y="3762375"/>
          <p14:tracePt t="42506" x="3457575" y="3767138"/>
          <p14:tracePt t="42517" x="3424238" y="3786188"/>
          <p14:tracePt t="42529" x="3409950" y="3795713"/>
          <p14:tracePt t="42540" x="3390900" y="3810000"/>
          <p14:tracePt t="42551" x="3367088" y="3824288"/>
          <p14:tracePt t="42562" x="3357563" y="3833813"/>
          <p14:tracePt t="42573" x="3343275" y="3852863"/>
          <p14:tracePt t="42585" x="3333750" y="3857625"/>
          <p14:tracePt t="42596" x="3309938" y="3876675"/>
          <p14:tracePt t="42607" x="3300413" y="3881438"/>
          <p14:tracePt t="42619" x="3286125" y="3900488"/>
          <p14:tracePt t="42630" x="3267075" y="3914775"/>
          <p14:tracePt t="42641" x="3252788" y="3933825"/>
          <p14:tracePt t="42653" x="3243263" y="3943350"/>
          <p14:tracePt t="42664" x="3238500" y="3948113"/>
          <p14:tracePt t="42675" x="3238500" y="3957638"/>
          <p14:tracePt t="42686" x="3238500" y="3967163"/>
          <p14:tracePt t="42708" x="3238500" y="3971925"/>
          <p14:tracePt t="42731" x="3238500" y="3981450"/>
          <p14:tracePt t="42754" x="3243263" y="3990975"/>
          <p14:tracePt t="42765" x="3243263" y="4000500"/>
          <p14:tracePt t="42776" x="3243263" y="4005263"/>
          <p14:tracePt t="42799" x="3243263" y="4014788"/>
          <p14:tracePt t="42810" x="3252788" y="4024313"/>
          <p14:tracePt t="42821" x="3252788" y="4029075"/>
          <p14:tracePt t="42833" x="3262313" y="4038600"/>
          <p14:tracePt t="42844" x="3267075" y="4048125"/>
          <p14:tracePt t="42855" x="3276600" y="4048125"/>
          <p14:tracePt t="42868" x="3276600" y="4057650"/>
          <p14:tracePt t="42877" x="3286125" y="4062413"/>
          <p14:tracePt t="42889" x="3309938" y="4071938"/>
          <p14:tracePt t="42901" x="3333750" y="4086225"/>
          <p14:tracePt t="42911" x="3357563" y="4105275"/>
          <p14:tracePt t="42922" x="3376613" y="4114800"/>
          <p14:tracePt t="42934" x="3400425" y="4119563"/>
          <p14:tracePt t="42945" x="3414713" y="4129088"/>
          <p14:tracePt t="42956" x="3443288" y="4138613"/>
          <p14:tracePt t="42967" x="3457575" y="4148138"/>
          <p14:tracePt t="42990" x="3471863" y="4148138"/>
          <p14:tracePt t="42993" x="3490913" y="4148138"/>
          <p14:tracePt t="43001" x="3524250" y="4148138"/>
          <p14:tracePt t="43012" x="3548063" y="4138613"/>
          <p14:tracePt t="43024" x="3605213" y="4129088"/>
          <p14:tracePt t="43035" x="3686175" y="4119563"/>
          <p14:tracePt t="43046" x="3752850" y="4114800"/>
          <p14:tracePt t="43058" x="3824288" y="4105275"/>
          <p14:tracePt t="43069" x="3867150" y="4105275"/>
          <p14:tracePt t="43080" x="3914775" y="4105275"/>
          <p14:tracePt t="43091" x="3948113" y="4095750"/>
          <p14:tracePt t="43102" x="3981450" y="4081463"/>
          <p14:tracePt t="43114" x="4000500" y="4071938"/>
          <p14:tracePt t="43125" x="4014788" y="4057650"/>
          <p14:tracePt t="43136" x="4029075" y="4048125"/>
          <p14:tracePt t="43147" x="4048125" y="4029075"/>
          <p14:tracePt t="43159" x="4062413" y="4014788"/>
          <p14:tracePt t="43170" x="4071938" y="4000500"/>
          <p14:tracePt t="43181" x="4081463" y="4000500"/>
          <p14:tracePt t="43193" x="4086225" y="3990975"/>
          <p14:tracePt t="43204" x="4086225" y="3981450"/>
          <p14:tracePt t="43226" x="4086225" y="3971925"/>
          <p14:tracePt t="43238" x="4095750" y="3967163"/>
          <p14:tracePt t="43250" x="4105275" y="3967163"/>
          <p14:tracePt t="43260" x="4105275" y="3957638"/>
          <p14:tracePt t="43271" x="4105275" y="3948113"/>
          <p14:tracePt t="43284" x="4114800" y="3933825"/>
          <p14:tracePt t="43294" x="4114800" y="3914775"/>
          <p14:tracePt t="43305" x="4114800" y="3910013"/>
          <p14:tracePt t="43317" x="4114800" y="3890963"/>
          <p14:tracePt t="43327" x="4114800" y="3876675"/>
          <p14:tracePt t="43339" x="4114800" y="3867150"/>
          <p14:tracePt t="43351" x="4114800" y="3852863"/>
          <p14:tracePt t="43361" x="4114800" y="3833813"/>
          <p14:tracePt t="43372" x="4114800" y="3824288"/>
          <p14:tracePt t="43395" x="4105275" y="3819525"/>
          <p14:tracePt t="43398" x="4105275" y="3810000"/>
          <p14:tracePt t="43406" x="4105275" y="3800475"/>
          <p14:tracePt t="43417" x="4095750" y="3795713"/>
          <p14:tracePt t="43429" x="4095750" y="3786188"/>
          <p14:tracePt t="43440" x="4086225" y="3776663"/>
          <p14:tracePt t="43462" x="4081463" y="3776663"/>
          <p14:tracePt t="43474" x="4081463" y="3767138"/>
          <p14:tracePt t="43890" x="4071938" y="3767138"/>
          <p14:tracePt t="47929" x="4062413" y="3767138"/>
          <p14:tracePt t="48042" x="4057650" y="3767138"/>
          <p14:tracePt t="48098" x="4057650" y="3776663"/>
          <p14:tracePt t="48142" x="4048125" y="3776663"/>
          <p14:tracePt t="48188" x="4038600" y="3776663"/>
          <p14:tracePt t="48210" x="4038600" y="3786188"/>
          <p14:tracePt t="48233" x="4029075" y="3786188"/>
          <p14:tracePt t="48255" x="4029075" y="3795713"/>
          <p14:tracePt t="48266" x="4024313" y="3795713"/>
          <p14:tracePt t="48278" x="4014788" y="3800475"/>
          <p14:tracePt t="48289" x="4000500" y="3810000"/>
          <p14:tracePt t="48300" x="3957638" y="3810000"/>
          <p14:tracePt t="48671" x="3957638" y="3819525"/>
          <p14:tracePt t="48682" x="3948113" y="3819525"/>
          <p14:tracePt t="48705" x="3943350" y="3819525"/>
          <p14:tracePt t="48716" x="3933825" y="3819525"/>
          <p14:tracePt t="48728" x="3914775" y="3819525"/>
          <p14:tracePt t="48739" x="3890963" y="3819525"/>
          <p14:tracePt t="48750" x="3867150" y="3819525"/>
          <p14:tracePt t="48761" x="3852863" y="3810000"/>
          <p14:tracePt t="48773" x="3824288" y="3810000"/>
          <p14:tracePt t="48785" x="3810000" y="3810000"/>
          <p14:tracePt t="48795" x="3795713" y="3800475"/>
          <p14:tracePt t="48806" x="3776663" y="3800475"/>
          <p14:tracePt t="48819" x="3762375" y="3795713"/>
          <p14:tracePt t="48829" x="3738563" y="3795713"/>
          <p14:tracePt t="48840" x="3705225" y="3786188"/>
          <p14:tracePt t="48852" x="3671888" y="3776663"/>
          <p14:tracePt t="48863" x="3648075" y="3767138"/>
          <p14:tracePt t="48874" x="3595688" y="3767138"/>
          <p14:tracePt t="48885" x="3562350" y="3767138"/>
          <p14:tracePt t="48896" x="3538538" y="3767138"/>
          <p14:tracePt t="48908" x="3505200" y="3767138"/>
          <p14:tracePt t="48919" x="3490913" y="3767138"/>
          <p14:tracePt t="48930" x="3457575" y="3767138"/>
          <p14:tracePt t="48941" x="3433763" y="3776663"/>
          <p14:tracePt t="48952" x="3414713" y="3786188"/>
          <p14:tracePt t="48964" x="3386138" y="3795713"/>
          <p14:tracePt t="48975" x="3357563" y="3800475"/>
          <p14:tracePt t="48987" x="3319463" y="3824288"/>
          <p14:tracePt t="48997" x="3295650" y="3843338"/>
          <p14:tracePt t="49009" x="3262313" y="3867150"/>
          <p14:tracePt t="49020" x="3228975" y="3890963"/>
          <p14:tracePt t="49032" x="3195638" y="3914775"/>
          <p14:tracePt t="49054" x="3162300" y="3943350"/>
          <p14:tracePt t="49057" x="3114675" y="3967163"/>
          <p14:tracePt t="49065" x="3071813" y="3990975"/>
          <p14:tracePt t="49076" x="3014663" y="4024313"/>
          <p14:tracePt t="49088" x="2967038" y="4057650"/>
          <p14:tracePt t="49099" x="2943225" y="4071938"/>
          <p14:tracePt t="49110" x="2909888" y="4095750"/>
          <p14:tracePt t="49121" x="2890838" y="4114800"/>
          <p14:tracePt t="49132" x="2867025" y="4129088"/>
          <p14:tracePt t="49144" x="2857500" y="4148138"/>
          <p14:tracePt t="49155" x="2852738" y="4162425"/>
          <p14:tracePt t="49167" x="2843213" y="4171950"/>
          <p14:tracePt t="49177" x="2833688" y="4176713"/>
          <p14:tracePt t="49189" x="2833688" y="4186238"/>
          <p14:tracePt t="49200" x="2828925" y="4205288"/>
          <p14:tracePt t="49211" x="2828925" y="4210050"/>
          <p14:tracePt t="49526" x="2828925" y="4205288"/>
          <p14:tracePt t="49538" x="2819400" y="4205288"/>
          <p14:tracePt t="49549" x="2819400" y="4210050"/>
          <p14:tracePt t="49560" x="2809875" y="4210050"/>
          <p14:tracePt t="49572" x="2795588" y="4210050"/>
          <p14:tracePt t="49582" x="2786063" y="4210050"/>
          <p14:tracePt t="49594" x="2771775" y="4210050"/>
          <p14:tracePt t="49605" x="2752725" y="4210050"/>
          <p14:tracePt t="49616" x="2743200" y="4210050"/>
          <p14:tracePt t="49628" x="2728913" y="4210050"/>
          <p14:tracePt t="49639" x="2705100" y="4210050"/>
          <p14:tracePt t="49650" x="2681288" y="4210050"/>
          <p14:tracePt t="49662" x="2647950" y="4219575"/>
          <p14:tracePt t="49673" x="2624138" y="4219575"/>
          <p14:tracePt t="49684" x="2595563" y="4229100"/>
          <p14:tracePt t="49695" x="2581275" y="4229100"/>
          <p14:tracePt t="49706" x="2547938" y="4243388"/>
          <p14:tracePt t="49717" x="2524125" y="4252913"/>
          <p14:tracePt t="49729" x="2505075" y="4262438"/>
          <p14:tracePt t="49740" x="2490788" y="4276725"/>
          <p14:tracePt t="49751" x="2476500" y="4295775"/>
          <p14:tracePt t="49763" x="2457450" y="4310063"/>
          <p14:tracePt t="49774" x="2443163" y="4333875"/>
          <p14:tracePt t="49785" x="2433638" y="4357688"/>
          <p14:tracePt t="49796" x="2424113" y="4381500"/>
          <p14:tracePt t="49808" x="2419350" y="4414838"/>
          <p14:tracePt t="49820" x="2400300" y="4448175"/>
          <p14:tracePt t="49830" x="2390775" y="4481513"/>
          <p14:tracePt t="49841" x="2376488" y="4524375"/>
          <p14:tracePt t="49854" x="2366963" y="4557713"/>
          <p14:tracePt t="49864" x="2357438" y="4581525"/>
          <p14:tracePt t="49875" x="2357438" y="4595813"/>
          <p14:tracePt t="49887" x="2352675" y="4619625"/>
          <p14:tracePt t="49898" x="2352675" y="4638675"/>
          <p14:tracePt t="49909" x="2357438" y="4652963"/>
          <p14:tracePt t="49920" x="2357438" y="4672013"/>
          <p14:tracePt t="49931" x="2366963" y="4686300"/>
          <p14:tracePt t="49942" x="2376488" y="4695825"/>
          <p14:tracePt t="49954" x="2386013" y="4710113"/>
          <p14:tracePt t="49965" x="2390775" y="4719638"/>
          <p14:tracePt t="49976" x="2400300" y="4729163"/>
          <p14:tracePt t="49987" x="2419350" y="4733925"/>
          <p14:tracePt t="49999" x="2424113" y="4733925"/>
          <p14:tracePt t="50010" x="2443163" y="4743450"/>
          <p14:tracePt t="50021" x="2447925" y="4743450"/>
          <p14:tracePt t="50033" x="2466975" y="4752975"/>
          <p14:tracePt t="50044" x="2476500" y="4752975"/>
          <p14:tracePt t="50055" x="2490788" y="4752975"/>
          <p14:tracePt t="50067" x="2505075" y="4762500"/>
          <p14:tracePt t="50078" x="2533650" y="4762500"/>
          <p14:tracePt t="50089" x="2581275" y="4762500"/>
          <p14:tracePt t="50100" x="2614613" y="4762500"/>
          <p14:tracePt t="50112" x="2662238" y="4762500"/>
          <p14:tracePt t="50123" x="2705100" y="4752975"/>
          <p14:tracePt t="50134" x="2771775" y="4752975"/>
          <p14:tracePt t="50145" x="2828925" y="4743450"/>
          <p14:tracePt t="50157" x="2914650" y="4719638"/>
          <p14:tracePt t="50168" x="2990850" y="4710113"/>
          <p14:tracePt t="50179" x="3081338" y="4686300"/>
          <p14:tracePt t="50190" x="3152775" y="4662488"/>
          <p14:tracePt t="50201" x="3195638" y="4638675"/>
          <p14:tracePt t="50213" x="3243263" y="4614863"/>
          <p14:tracePt t="50224" x="3276600" y="4595813"/>
          <p14:tracePt t="50236" x="3319463" y="4581525"/>
          <p14:tracePt t="50246" x="3352800" y="4562475"/>
          <p14:tracePt t="50257" x="3390900" y="4529138"/>
          <p14:tracePt t="50270" x="3414713" y="4514850"/>
          <p14:tracePt t="50280" x="3443288" y="4491038"/>
          <p14:tracePt t="50291" x="3457575" y="4481513"/>
          <p14:tracePt t="50304" x="3467100" y="4457700"/>
          <p14:tracePt t="50314" x="3467100" y="4448175"/>
          <p14:tracePt t="50325" x="3467100" y="4433888"/>
          <p14:tracePt t="50337" x="3467100" y="4424363"/>
          <p14:tracePt t="50348" x="3467100" y="4414838"/>
          <p14:tracePt t="50359" x="3467100" y="4410075"/>
          <p14:tracePt t="50370" x="3457575" y="4400550"/>
          <p14:tracePt t="50382" x="3457575" y="4391025"/>
          <p14:tracePt t="50393" x="3448050" y="4381500"/>
          <p14:tracePt t="50404" x="3443288" y="4367213"/>
          <p14:tracePt t="50415" x="3433763" y="4357688"/>
          <p14:tracePt t="50426" x="3409950" y="4333875"/>
          <p14:tracePt t="50438" x="3386138" y="4324350"/>
          <p14:tracePt t="50449" x="3357563" y="4310063"/>
          <p14:tracePt t="50460" x="3343275" y="4300538"/>
          <p14:tracePt t="50471" x="3324225" y="4295775"/>
          <p14:tracePt t="50484" x="3309938" y="4286250"/>
          <p14:tracePt t="50494" x="3300413" y="4276725"/>
          <p14:tracePt t="50505" x="3295650" y="4276725"/>
          <p14:tracePt t="50516" x="3286125" y="4276725"/>
          <p14:tracePt t="50527" x="3276600" y="4267200"/>
          <p14:tracePt t="50539" x="3267075" y="4267200"/>
          <p14:tracePt t="50550" x="3252788" y="4267200"/>
          <p14:tracePt t="50561" x="3238500" y="4267200"/>
          <p14:tracePt t="50573" x="3209925" y="4267200"/>
          <p14:tracePt t="50584" x="3195638" y="4267200"/>
          <p14:tracePt t="50595" x="3181350" y="4267200"/>
          <p14:tracePt t="50606" x="3171825" y="4267200"/>
          <p14:tracePt t="50617" x="3152775" y="4262438"/>
          <p14:tracePt t="50629" x="3148013" y="4262438"/>
          <p14:tracePt t="50640" x="3128963" y="4262438"/>
          <p14:tracePt t="50651" x="3114675" y="4262438"/>
          <p14:tracePt t="50662" x="3095625" y="4262438"/>
          <p14:tracePt t="50674" x="3090863" y="4262438"/>
          <p14:tracePt t="50686" x="3081338" y="4262438"/>
          <p14:tracePt t="50696" x="3071813" y="4262438"/>
          <p14:tracePt t="50708" x="3062288" y="4267200"/>
          <p14:tracePt t="50730" x="3057525" y="4267200"/>
          <p14:tracePt t="50741" x="3048000" y="4267200"/>
          <p14:tracePt t="50775" x="3038475" y="4276725"/>
          <p14:tracePt t="50932" x="3033713" y="4276725"/>
          <p14:tracePt t="51012" x="3024188" y="4276725"/>
          <p14:tracePt t="51023" x="3014663" y="4276725"/>
          <p14:tracePt t="51034" x="3000375" y="4276725"/>
          <p14:tracePt t="51045" x="2990850" y="4276725"/>
          <p14:tracePt t="51056" x="2976563" y="4276725"/>
          <p14:tracePt t="51067" x="2967038" y="4286250"/>
          <p14:tracePt t="51079" x="2957513" y="4286250"/>
          <p14:tracePt t="51090" x="2947988" y="4276725"/>
          <p14:tracePt t="51113" x="2943225" y="4276725"/>
          <p14:tracePt t="51136" x="2933700" y="4267200"/>
          <p14:tracePt t="51158" x="2924175" y="4267200"/>
          <p14:tracePt t="51180" x="2924175" y="4262438"/>
          <p14:tracePt t="51461" x="2933700" y="4262438"/>
          <p14:tracePt t="51473" x="2933700" y="4267200"/>
          <p14:tracePt t="51495" x="2943225" y="4267200"/>
          <p14:tracePt t="51506" x="2947988" y="4276725"/>
          <p14:tracePt t="51518" x="2967038" y="4286250"/>
          <p14:tracePt t="51529" x="2981325" y="4286250"/>
          <p14:tracePt t="51551" x="2990850" y="4295775"/>
          <p14:tracePt t="51563" x="2981325" y="4295775"/>
          <p14:tracePt t="51687" x="2990850" y="4295775"/>
          <p14:tracePt t="51731" x="2990850" y="4300538"/>
          <p14:tracePt t="51743" x="3000375" y="4300538"/>
          <p14:tracePt t="51754" x="3000375" y="4295775"/>
          <p14:tracePt t="51765" x="3000375" y="4286250"/>
          <p14:tracePt t="51788" x="3000375" y="4276725"/>
          <p14:tracePt t="51844" x="2990850" y="4276725"/>
          <p14:tracePt t="52001" x="3000375" y="4276725"/>
          <p14:tracePt t="52013" x="3014663" y="4276725"/>
          <p14:tracePt t="52024" x="3062288" y="4276725"/>
          <p14:tracePt t="52035" x="3138488" y="4267200"/>
          <p14:tracePt t="52046" x="3209925" y="4267200"/>
          <p14:tracePt t="52057" x="3276600" y="4262438"/>
          <p14:tracePt t="52070" x="3357563" y="4262438"/>
          <p14:tracePt t="52080" x="3443288" y="4262438"/>
          <p14:tracePt t="52091" x="3524250" y="4252913"/>
          <p14:tracePt t="52104" x="3581400" y="4252913"/>
          <p14:tracePt t="52114" x="3595688" y="4252913"/>
          <p14:tracePt t="52170" x="3595688" y="4243388"/>
          <p14:tracePt t="52406" x="3595688" y="4252913"/>
          <p14:tracePt t="52530" x="3595688" y="4262438"/>
          <p14:tracePt t="52575" x="3590925" y="4267200"/>
          <p14:tracePt t="52598" x="3590925" y="4276725"/>
          <p14:tracePt t="52688" x="3590925" y="4286250"/>
          <p14:tracePt t="53779" x="3590925" y="4276725"/>
          <p14:tracePt t="54150" x="3590925" y="4286250"/>
          <p14:tracePt t="57885" x="3581400" y="4286250"/>
          <p14:tracePt t="59202" x="3581400" y="4276725"/>
          <p14:tracePt t="60833" x="3581400" y="4286250"/>
          <p14:tracePt t="60890" x="3571875" y="4286250"/>
          <p14:tracePt t="60912" x="3571875" y="4295775"/>
          <p14:tracePt t="60934" x="3562350" y="4295775"/>
          <p14:tracePt t="60956" x="3557588" y="4295775"/>
          <p14:tracePt t="60968" x="3557588" y="4300538"/>
          <p14:tracePt t="60979" x="3548063" y="4300538"/>
          <p14:tracePt t="60990" x="3538538" y="4300538"/>
          <p14:tracePt t="61024" x="3533775" y="4300538"/>
          <p14:tracePt t="61080" x="3524250" y="4300538"/>
          <p14:tracePt t="61092" x="3524250" y="4295775"/>
          <p14:tracePt t="61114" x="3514725" y="4295775"/>
          <p14:tracePt t="61126" x="3505200" y="4286250"/>
          <p14:tracePt t="61137" x="3481388" y="4276725"/>
          <p14:tracePt t="61148" x="3471863" y="4267200"/>
          <p14:tracePt t="61159" x="3457575" y="4262438"/>
          <p14:tracePt t="61171" x="3457575" y="4243388"/>
          <p14:tracePt t="61182" x="3457575" y="4233863"/>
          <p14:tracePt t="61193" x="3457575" y="4229100"/>
          <p14:tracePt t="61204" x="3443288" y="4210050"/>
          <p14:tracePt t="61215" x="3414713" y="4195763"/>
          <p14:tracePt t="61227" x="3357563" y="4171950"/>
          <p14:tracePt t="61238" x="3276600" y="4148138"/>
          <p14:tracePt t="61249" x="3209925" y="4129088"/>
          <p14:tracePt t="61260" x="3138488" y="4105275"/>
          <p14:tracePt t="61272" x="3090863" y="4095750"/>
          <p14:tracePt t="61283" x="3071813" y="4086225"/>
          <p14:tracePt t="61294" x="3048000" y="4081463"/>
          <p14:tracePt t="61307" x="3024188" y="4081463"/>
          <p14:tracePt t="61316" x="3005138" y="4081463"/>
          <p14:tracePt t="61328" x="2990850" y="4071938"/>
          <p14:tracePt t="61340" x="2967038" y="4071938"/>
          <p14:tracePt t="61350" x="2943225" y="4081463"/>
          <p14:tracePt t="61361" x="2886075" y="4086225"/>
          <p14:tracePt t="61374" x="2819400" y="4095750"/>
          <p14:tracePt t="61384" x="2776538" y="4105275"/>
          <p14:tracePt t="61396" x="2709863" y="4119563"/>
          <p14:tracePt t="61407" x="2671763" y="4129088"/>
          <p14:tracePt t="61418" x="2624138" y="4148138"/>
          <p14:tracePt t="61429" x="2581275" y="4152900"/>
          <p14:tracePt t="61441" x="2538413" y="4176713"/>
          <p14:tracePt t="61452" x="2505075" y="4195763"/>
          <p14:tracePt t="61463" x="2466975" y="4219575"/>
          <p14:tracePt t="61474" x="2443163" y="4243388"/>
          <p14:tracePt t="61485" x="2409825" y="4286250"/>
          <p14:tracePt t="61497" x="2390775" y="4310063"/>
          <p14:tracePt t="61508" x="2386013" y="4352925"/>
          <p14:tracePt t="61519" x="2366963" y="4381500"/>
          <p14:tracePt t="61531" x="2357438" y="4410075"/>
          <p14:tracePt t="61542" x="2357438" y="4438650"/>
          <p14:tracePt t="61553" x="2352675" y="4467225"/>
          <p14:tracePt t="61564" x="2352675" y="4505325"/>
          <p14:tracePt t="61576" x="2352675" y="4529138"/>
          <p14:tracePt t="61587" x="2343150" y="4572000"/>
          <p14:tracePt t="61598" x="2343150" y="4595813"/>
          <p14:tracePt t="61609" x="2343150" y="4629150"/>
          <p14:tracePt t="61620" x="2333625" y="4652963"/>
          <p14:tracePt t="61632" x="2333625" y="4686300"/>
          <p14:tracePt t="61643" x="2333625" y="4705350"/>
          <p14:tracePt t="61654" x="2343150" y="4719638"/>
          <p14:tracePt t="61665" x="2343150" y="4733925"/>
          <p14:tracePt t="61677" x="2352675" y="4743450"/>
          <p14:tracePt t="61688" x="2357438" y="4762500"/>
          <p14:tracePt t="61699" x="2376488" y="4767263"/>
          <p14:tracePt t="61710" x="2390775" y="4776788"/>
          <p14:tracePt t="61722" x="2409825" y="4786313"/>
          <p14:tracePt t="61733" x="2424113" y="4786313"/>
          <p14:tracePt t="61744" x="2447925" y="4791075"/>
          <p14:tracePt t="61756" x="2481263" y="4800600"/>
          <p14:tracePt t="61767" x="2514600" y="4800600"/>
          <p14:tracePt t="61778" x="2571750" y="4819650"/>
          <p14:tracePt t="61790" x="2605088" y="4819650"/>
          <p14:tracePt t="61801" x="2652713" y="4819650"/>
          <p14:tracePt t="61812" x="2695575" y="4819650"/>
          <p14:tracePt t="61824" x="2728913" y="4819650"/>
          <p14:tracePt t="61834" x="2776538" y="4819650"/>
          <p14:tracePt t="61845" x="2800350" y="4810125"/>
          <p14:tracePt t="61857" x="2833688" y="4800600"/>
          <p14:tracePt t="61868" x="2857500" y="4791075"/>
          <p14:tracePt t="61879" x="2890838" y="4776788"/>
          <p14:tracePt t="61891" x="2924175" y="4762500"/>
          <p14:tracePt t="61901" x="2967038" y="4733925"/>
          <p14:tracePt t="61913" x="3000375" y="4710113"/>
          <p14:tracePt t="61924" x="3048000" y="4676775"/>
          <p14:tracePt t="61935" x="3081338" y="4652963"/>
          <p14:tracePt t="61947" x="3128963" y="4619625"/>
          <p14:tracePt t="61958" x="3162300" y="4586288"/>
          <p14:tracePt t="61969" x="3186113" y="4562475"/>
          <p14:tracePt t="61980" x="3209925" y="4524375"/>
          <p14:tracePt t="61991" x="3228975" y="4500563"/>
          <p14:tracePt t="62003" x="3228975" y="4457700"/>
          <p14:tracePt t="62014" x="3228975" y="4433888"/>
          <p14:tracePt t="62025" x="3228975" y="4400550"/>
          <p14:tracePt t="62036" x="3228975" y="4367213"/>
          <p14:tracePt t="62048" x="3228975" y="4324350"/>
          <p14:tracePt t="62059" x="3228975" y="4300538"/>
          <p14:tracePt t="62071" x="3219450" y="4262438"/>
          <p14:tracePt t="62081" x="3209925" y="4229100"/>
          <p14:tracePt t="62093" x="3205163" y="4195763"/>
          <p14:tracePt t="62104" x="3195638" y="4171950"/>
          <p14:tracePt t="62115" x="3181350" y="4148138"/>
          <p14:tracePt t="62126" x="3162300" y="4129088"/>
          <p14:tracePt t="62138" x="3148013" y="4119563"/>
          <p14:tracePt t="62149" x="3138488" y="4105275"/>
          <p14:tracePt t="62172" x="3128963" y="4105275"/>
          <p14:tracePt t="62175" x="3114675" y="4105275"/>
          <p14:tracePt t="62194" x="3105150" y="4105275"/>
          <p14:tracePt t="62205" x="3090863" y="4114800"/>
          <p14:tracePt t="62217" x="3081338" y="4119563"/>
          <p14:tracePt t="62228" x="3048000" y="4148138"/>
          <p14:tracePt t="62240" x="3014663" y="4176713"/>
          <p14:tracePt t="62250" x="3000375" y="4210050"/>
          <p14:tracePt t="62262" x="2957513" y="4262438"/>
          <p14:tracePt t="62274" x="2933700" y="4319588"/>
          <p14:tracePt t="62284" x="2909888" y="4357688"/>
          <p14:tracePt t="62295" x="2890838" y="4414838"/>
          <p14:tracePt t="62307" x="2886075" y="4471988"/>
          <p14:tracePt t="62318" x="2876550" y="4514850"/>
          <p14:tracePt t="62329" x="2876550" y="4581525"/>
          <p14:tracePt t="62340" x="2876550" y="4638675"/>
          <p14:tracePt t="62352" x="2876550" y="4686300"/>
          <p14:tracePt t="62363" x="2876550" y="4762500"/>
          <p14:tracePt t="62374" x="2876550" y="4833938"/>
          <p14:tracePt t="62385" x="2886075" y="4881563"/>
          <p14:tracePt t="62397" x="2890838" y="4933950"/>
          <p14:tracePt t="62408" x="2924175" y="4981575"/>
          <p14:tracePt t="62419" x="2947988" y="5014913"/>
          <p14:tracePt t="62430" x="2990850" y="5048250"/>
          <p14:tracePt t="62442" x="3033713" y="5057775"/>
          <p14:tracePt t="62453" x="3081338" y="5062538"/>
          <p14:tracePt t="62464" x="3105150" y="5057775"/>
          <p14:tracePt t="62914" x="3095625" y="5062538"/>
          <p14:tracePt t="62925" x="3090863" y="5062538"/>
          <p14:tracePt t="62937" x="3081338" y="5072063"/>
          <p14:tracePt t="62948" x="3071813" y="5072063"/>
          <p14:tracePt t="62960" x="3062288" y="5081588"/>
          <p14:tracePt t="62970" x="3057525" y="5086350"/>
          <p14:tracePt t="62982" x="3048000" y="5105400"/>
          <p14:tracePt t="62994" x="3038475" y="5114925"/>
          <p14:tracePt t="63004" x="3033713" y="5129213"/>
          <p14:tracePt t="63015" x="3024188" y="5143500"/>
          <p14:tracePt t="63027" x="3024188" y="5162550"/>
          <p14:tracePt t="63038" x="3024188" y="5172075"/>
          <p14:tracePt t="63049" x="3014663" y="5195888"/>
          <p14:tracePt t="63061" x="3014663" y="5210175"/>
          <p14:tracePt t="63072" x="3014663" y="5233988"/>
          <p14:tracePt t="63083" x="3014663" y="5262563"/>
          <p14:tracePt t="63094" x="3014663" y="5286375"/>
          <p14:tracePt t="63107" x="3014663" y="5319713"/>
          <p14:tracePt t="63117" x="3014663" y="5357813"/>
          <p14:tracePt t="63128" x="3005138" y="5391150"/>
          <p14:tracePt t="63140" x="3005138" y="5434013"/>
          <p14:tracePt t="63150" x="3005138" y="5481638"/>
          <p14:tracePt t="63162" x="3014663" y="5514975"/>
          <p14:tracePt t="63174" x="3024188" y="5538788"/>
          <p14:tracePt t="63184" x="3038475" y="5572125"/>
          <p14:tracePt t="63195" x="3057525" y="5605463"/>
          <p14:tracePt t="63207" x="3071813" y="5619750"/>
          <p14:tracePt t="63218" x="3095625" y="5638800"/>
          <p14:tracePt t="63229" x="3114675" y="5653088"/>
          <p14:tracePt t="63240" x="3138488" y="5653088"/>
          <p14:tracePt t="63252" x="3162300" y="5662613"/>
          <p14:tracePt t="63263" x="3209925" y="5662613"/>
          <p14:tracePt t="63274" x="3238500" y="5662613"/>
          <p14:tracePt t="63286" x="3276600" y="5662613"/>
          <p14:tracePt t="63297" x="3309938" y="5653088"/>
          <p14:tracePt t="63308" x="3343275" y="5638800"/>
          <p14:tracePt t="63319" x="3390900" y="5629275"/>
          <p14:tracePt t="63330" x="3433763" y="5610225"/>
          <p14:tracePt t="63341" x="3467100" y="5605463"/>
          <p14:tracePt t="63353" x="3500438" y="5581650"/>
          <p14:tracePt t="63364" x="3533775" y="5562600"/>
          <p14:tracePt t="63375" x="3562350" y="5538788"/>
          <p14:tracePt t="63387" x="3605213" y="5514975"/>
          <p14:tracePt t="63398" x="3638550" y="5491163"/>
          <p14:tracePt t="63409" x="3652838" y="5472113"/>
          <p14:tracePt t="63420" x="3671888" y="5457825"/>
          <p14:tracePt t="63432" x="3671888" y="5438775"/>
          <p14:tracePt t="63443" x="3671888" y="5424488"/>
          <p14:tracePt t="63454" x="3671888" y="5400675"/>
          <p14:tracePt t="63465" x="3671888" y="5376863"/>
          <p14:tracePt t="63477" x="3671888" y="5357813"/>
          <p14:tracePt t="63488" x="3671888" y="5334000"/>
          <p14:tracePt t="63499" x="3662363" y="5310188"/>
          <p14:tracePt t="63511" x="3662363" y="5286375"/>
          <p14:tracePt t="63522" x="3648075" y="5267325"/>
          <p14:tracePt t="63533" x="3619500" y="5233988"/>
          <p14:tracePt t="63544" x="3590925" y="5210175"/>
          <p14:tracePt t="63556" x="3557588" y="5186363"/>
          <p14:tracePt t="63567" x="3524250" y="5172075"/>
          <p14:tracePt t="63578" x="3500438" y="5153025"/>
          <p14:tracePt t="63590" x="3490913" y="5153025"/>
          <p14:tracePt t="63600" x="3471863" y="5143500"/>
          <p14:tracePt t="63624" x="3467100" y="5143500"/>
          <p14:tracePt t="63634" x="3457575" y="5143500"/>
          <p14:tracePt t="63645" x="3448050" y="5143500"/>
          <p14:tracePt t="63657" x="3448050" y="5153025"/>
          <p14:tracePt t="63668" x="3443288" y="5153025"/>
          <p14:tracePt t="63679" x="3443288" y="5162550"/>
          <p14:tracePt t="63691" x="3443288" y="5172075"/>
          <p14:tracePt t="63702" x="3433763" y="5176838"/>
          <p14:tracePt t="63713" x="3409950" y="5186363"/>
          <p14:tracePt t="63724" x="3376613" y="5200650"/>
          <p14:tracePt t="63949" x="3386138" y="5200650"/>
          <p14:tracePt t="63983" x="3376613" y="5200650"/>
          <p14:tracePt t="64062" x="3376613" y="5210175"/>
          <p14:tracePt t="64073" x="3367088" y="5210175"/>
          <p14:tracePt t="64232" x="3357563" y="5210175"/>
          <p14:tracePt t="64253" x="3352800" y="5210175"/>
          <p14:tracePt t="64275" x="3333750" y="5219700"/>
          <p14:tracePt t="64287" x="3319463" y="5219700"/>
          <p14:tracePt t="64298" x="3267075" y="5229225"/>
          <p14:tracePt t="64309" x="3195638" y="5243513"/>
          <p14:tracePt t="64320" x="3114675" y="5253038"/>
          <p14:tracePt t="64332" x="3033713" y="5267325"/>
          <p14:tracePt t="64343" x="2957513" y="5276850"/>
          <p14:tracePt t="64354" x="2886075" y="5286375"/>
          <p14:tracePt t="64365" x="2843213" y="5300663"/>
          <p14:tracePt t="64377" x="2809875" y="5310188"/>
          <p14:tracePt t="64388" x="2795588" y="5319713"/>
          <p14:tracePt t="64399" x="2786063" y="5324475"/>
          <p14:tracePt t="64410" x="2776538" y="5324475"/>
          <p14:tracePt t="64422" x="2771775" y="5334000"/>
          <p14:tracePt t="64433" x="2762250" y="5343525"/>
          <p14:tracePt t="64444" x="2762250" y="5348288"/>
          <p14:tracePt t="64467" x="2762250" y="5357813"/>
          <p14:tracePt t="64478" x="2762250" y="5367338"/>
          <p14:tracePt t="64500" x="2762250" y="5376863"/>
          <p14:tracePt t="64512" x="2771775" y="5376863"/>
          <p14:tracePt t="64534" x="2762250" y="5381625"/>
          <p14:tracePt t="64569" x="2771775" y="5381625"/>
          <p14:tracePt t="65074" x="2762250" y="5381625"/>
          <p14:tracePt t="65108" x="2762250" y="5391150"/>
          <p14:tracePt t="65130" x="2752725" y="5391150"/>
          <p14:tracePt t="65142" x="2752725" y="5400675"/>
          <p14:tracePt t="65513" x="2752725" y="5405438"/>
          <p14:tracePt t="65525" x="2743200" y="5405438"/>
          <p14:tracePt t="65569" x="2738438" y="5405438"/>
          <p14:tracePt t="65592" x="2738438" y="5414963"/>
          <p14:tracePt t="65603" x="2728913" y="5414963"/>
          <p14:tracePt t="65625" x="2728913" y="5424488"/>
          <p14:tracePt t="65681" x="2728913" y="5434013"/>
          <p14:tracePt t="66109" x="2728913" y="5424488"/>
          <p14:tracePt t="67065" x="2719388" y="5424488"/>
          <p14:tracePt t="69091" x="2728913" y="5424488"/>
          <p14:tracePt t="69113" x="2728913" y="5414963"/>
          <p14:tracePt t="69135" x="2738438" y="5414963"/>
          <p14:tracePt t="69158" x="2743200" y="5414963"/>
          <p14:tracePt t="69181" x="2752725" y="5414963"/>
          <p14:tracePt t="69203" x="2762250" y="5414963"/>
          <p14:tracePt t="69214" x="2762250" y="5405438"/>
          <p14:tracePt t="69563" x="2771775" y="5405438"/>
          <p14:tracePt t="69574" x="2776538" y="5414963"/>
          <p14:tracePt t="69586" x="2800350" y="5414963"/>
          <p14:tracePt t="69597" x="2819400" y="5424488"/>
          <p14:tracePt t="69609" x="2886075" y="5434013"/>
          <p14:tracePt t="69619" x="2976563" y="5434013"/>
          <p14:tracePt t="69631" x="3038475" y="5438775"/>
          <p14:tracePt t="69642" x="3105150" y="5438775"/>
          <p14:tracePt t="69653" x="3209925" y="5448300"/>
          <p14:tracePt t="69664" x="3286125" y="5457825"/>
          <p14:tracePt t="69677" x="3390900" y="5457825"/>
          <p14:tracePt t="69687" x="3443288" y="5457825"/>
          <p14:tracePt t="69698" x="3490913" y="5457825"/>
          <p14:tracePt t="69710" x="3524250" y="5457825"/>
          <p14:tracePt t="69721" x="3538538" y="5448300"/>
          <p14:tracePt t="69754" x="3548063" y="5438775"/>
          <p14:tracePt t="69777" x="3548063" y="5434013"/>
          <p14:tracePt t="69799" x="3557588" y="5434013"/>
          <p14:tracePt t="69811" x="3557588" y="5424488"/>
          <p14:tracePt t="69833" x="3562350" y="5424488"/>
          <p14:tracePt t="69844" x="3562350" y="5414963"/>
          <p14:tracePt t="69855" x="3571875" y="5414963"/>
          <p14:tracePt t="69900" x="3581400" y="5414963"/>
          <p14:tracePt t="69923" x="3590925" y="5414963"/>
          <p14:tracePt t="69934" x="3595688" y="5414963"/>
          <p14:tracePt t="69945" x="3614738" y="5405438"/>
          <p14:tracePt t="69957" x="3629025" y="5405438"/>
          <p14:tracePt t="69968" x="3638550" y="5405438"/>
          <p14:tracePt t="69979" x="3652838" y="5405438"/>
          <p14:tracePt t="69991" x="3676650" y="5405438"/>
          <p14:tracePt t="70002" x="3729038" y="5405438"/>
          <p14:tracePt t="70013" x="3776663" y="5405438"/>
          <p14:tracePt t="70024" x="3876675" y="5405438"/>
          <p14:tracePt t="70036" x="4038600" y="5400675"/>
          <p14:tracePt t="70047" x="4171950" y="5391150"/>
          <p14:tracePt t="70058" x="4319588" y="5381625"/>
          <p14:tracePt t="70069" x="4438650" y="5381625"/>
          <p14:tracePt t="70080" x="4529138" y="5376863"/>
          <p14:tracePt t="70093" x="4605338" y="5367338"/>
          <p14:tracePt t="70103" x="4652963" y="5367338"/>
          <p14:tracePt t="70114" x="4672013" y="5367338"/>
          <p14:tracePt t="70127" x="4676775" y="5367338"/>
          <p14:tracePt t="70148" x="4672013" y="5376863"/>
          <p14:tracePt t="70160" x="4652963" y="5376863"/>
          <p14:tracePt t="70171" x="4629150" y="5376863"/>
          <p14:tracePt t="70182" x="4586288" y="5381625"/>
          <p14:tracePt t="70193" x="4505325" y="5376863"/>
          <p14:tracePt t="70204" x="4438650" y="5381625"/>
          <p14:tracePt t="70463" x="4448175" y="5381625"/>
          <p14:tracePt t="70497" x="4448175" y="5391150"/>
          <p14:tracePt t="70508" x="4457700" y="5391150"/>
          <p14:tracePt t="70519" x="4457700" y="5400675"/>
          <p14:tracePt t="70553" x="4457700" y="5405438"/>
          <p14:tracePt t="70564" x="4457700" y="5414963"/>
          <p14:tracePt t="70576" x="4467225" y="5414963"/>
          <p14:tracePt t="70587" x="4467225" y="5434013"/>
          <p14:tracePt t="70598" x="4481513" y="5438775"/>
          <p14:tracePt t="70610" x="4481513" y="5448300"/>
          <p14:tracePt t="70621" x="4491038" y="5457825"/>
          <p14:tracePt t="70632" x="4500563" y="5472113"/>
          <p14:tracePt t="70643" x="4505325" y="5491163"/>
          <p14:tracePt t="70654" x="4524375" y="5505450"/>
          <p14:tracePt t="70666" x="4538663" y="5529263"/>
          <p14:tracePt t="70677" x="4557713" y="5548313"/>
          <p14:tracePt t="70688" x="4581525" y="5562600"/>
          <p14:tracePt t="70700" x="4614863" y="5581650"/>
          <p14:tracePt t="70711" x="4643438" y="5595938"/>
          <p14:tracePt t="70722" x="4705350" y="5619750"/>
          <p14:tracePt t="70733" x="4776788" y="5643563"/>
          <p14:tracePt t="70744" x="4843463" y="5662613"/>
          <p14:tracePt t="70756" x="4948238" y="5676900"/>
          <p14:tracePt t="70767" x="5062538" y="5700713"/>
          <p14:tracePt t="70778" x="5153025" y="5710238"/>
          <p14:tracePt t="70789" x="5253038" y="5719763"/>
          <p14:tracePt t="70801" x="5319713" y="5719763"/>
          <p14:tracePt t="70812" x="5414963" y="5719763"/>
          <p14:tracePt t="70823" x="5491163" y="5719763"/>
          <p14:tracePt t="70834" x="5610225" y="5719763"/>
          <p14:tracePt t="70846" x="5695950" y="5719763"/>
          <p14:tracePt t="70857" x="5810250" y="5710238"/>
          <p14:tracePt t="70868" x="5881688" y="5700713"/>
          <p14:tracePt t="70879" x="6005513" y="5700713"/>
          <p14:tracePt t="70891" x="6119813" y="5700713"/>
          <p14:tracePt t="70902" x="6219825" y="5700713"/>
          <p14:tracePt t="70913" x="6372225" y="5700713"/>
          <p14:tracePt t="70924" x="6462713" y="5695950"/>
          <p14:tracePt t="70936" x="6581775" y="5700713"/>
          <p14:tracePt t="70947" x="6638925" y="5700713"/>
          <p14:tracePt t="70958" x="6696075" y="5700713"/>
          <p14:tracePt t="70969" x="6719888" y="5700713"/>
          <p14:tracePt t="70981" x="6743700" y="5700713"/>
          <p14:tracePt t="70993" x="6757988" y="5700713"/>
          <p14:tracePt t="71003" x="6767513" y="5700713"/>
          <p14:tracePt t="71014" x="6777038" y="5700713"/>
          <p14:tracePt t="71027" x="6791325" y="5700713"/>
          <p14:tracePt t="71037" x="6810375" y="5700713"/>
          <p14:tracePt t="71048" x="6824663" y="5710238"/>
          <p14:tracePt t="71060" x="6848475" y="5710238"/>
          <p14:tracePt t="71071" x="6858000" y="5710238"/>
          <p14:tracePt t="71082" x="6867525" y="5710238"/>
          <p14:tracePt t="71228" x="6858000" y="5710238"/>
          <p14:tracePt t="71307" x="6848475" y="5710238"/>
          <p14:tracePt t="71329" x="6843713" y="5710238"/>
          <p14:tracePt t="72061" x="6834188" y="5719763"/>
          <p14:tracePt t="72106" x="6834188" y="5729288"/>
          <p14:tracePt t="72241" x="6834188" y="5719763"/>
          <p14:tracePt t="72319" x="6834188" y="5710238"/>
          <p14:tracePt t="72679" x="6834188" y="5700713"/>
          <p14:tracePt t="74142" x="6824663" y="5700713"/>
          <p14:tracePt t="74187" x="6815138" y="5700713"/>
          <p14:tracePt t="74209" x="6815138" y="5695950"/>
          <p14:tracePt t="74232" x="6810375" y="5695950"/>
          <p14:tracePt t="74288" x="6800850" y="5695950"/>
          <p14:tracePt t="75447" x="6810375" y="5695950"/>
          <p14:tracePt t="75469" x="6810375" y="5700713"/>
          <p14:tracePt t="75694" x="6810375" y="5695950"/>
          <p14:tracePt t="76066" x="6800850" y="56959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4C81-2DD4-4AB5-8E12-1BF3AD3517A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416C52D-0318-3F38-8792-5BD497BFD2E2}"/>
              </a:ext>
            </a:extLst>
          </p:cNvPr>
          <p:cNvSpPr>
            <a:spLocks noGrp="1"/>
          </p:cNvSpPr>
          <p:nvPr>
            <p:ph idx="1"/>
          </p:nvPr>
        </p:nvSpPr>
        <p:spPr>
          <a:xfrm>
            <a:off x="838200" y="1589649"/>
            <a:ext cx="10515600" cy="4587314"/>
          </a:xfrm>
        </p:spPr>
        <p:txBody>
          <a:bodyPr/>
          <a:lstStyle/>
          <a:p>
            <a:r>
              <a:rPr lang="en-US" dirty="0"/>
              <a:t>PD-first is a policy that can facilitate the introduction of universal healthcare coverage for dialysis</a:t>
            </a:r>
          </a:p>
          <a:p>
            <a:r>
              <a:rPr lang="en-US" dirty="0"/>
              <a:t>It can be associated with better cost-effectiveness than in-centre dialysis, provided that the cost of PD fluids is negotiated </a:t>
            </a:r>
          </a:p>
          <a:p>
            <a:r>
              <a:rPr lang="en-US" dirty="0"/>
              <a:t>It can relieve catastrophic healthcare expenditure and reduce out of pocked expenditure</a:t>
            </a:r>
          </a:p>
          <a:p>
            <a:r>
              <a:rPr lang="en-US" dirty="0"/>
              <a:t>Outcomes can be excellent, but also less good – but it is important not to conflate outcomes with health insurance system</a:t>
            </a:r>
          </a:p>
          <a:p>
            <a:r>
              <a:rPr lang="en-US" dirty="0"/>
              <a:t>It does restrict patient choice – and this may lead to discontent and a requirement to modify the policy</a:t>
            </a:r>
          </a:p>
        </p:txBody>
      </p:sp>
      <p:pic>
        <p:nvPicPr>
          <p:cNvPr id="6" name="Audio 5">
            <a:extLst>
              <a:ext uri="{FF2B5EF4-FFF2-40B4-BE49-F238E27FC236}">
                <a16:creationId xmlns:a16="http://schemas.microsoft.com/office/drawing/2014/main" id="{A7C75B14-B5A5-C279-7797-C9703481C1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14590684"/>
      </p:ext>
    </p:extLst>
  </p:cSld>
  <p:clrMapOvr>
    <a:masterClrMapping/>
  </p:clrMapOvr>
  <mc:AlternateContent xmlns:mc="http://schemas.openxmlformats.org/markup-compatibility/2006">
    <mc:Choice xmlns:p14="http://schemas.microsoft.com/office/powerpoint/2010/main" Requires="p14">
      <p:transition spd="slow" p14:dur="2000" advTm="66144"/>
    </mc:Choice>
    <mc:Fallback>
      <p:transition spd="slow" advTm="6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933" x="6791325" y="5676900"/>
          <p14:tracePt t="3937" x="6786563" y="5643563"/>
          <p14:tracePt t="3950" x="6767513" y="5619750"/>
          <p14:tracePt t="3958" x="6734175" y="5572125"/>
          <p14:tracePt t="3970" x="6710363" y="5529263"/>
          <p14:tracePt t="3981" x="6677025" y="5457825"/>
          <p14:tracePt t="3992" x="6643688" y="5405438"/>
          <p14:tracePt t="4003" x="6605588" y="5319713"/>
          <p14:tracePt t="4016" x="6581775" y="5253038"/>
          <p14:tracePt t="4026" x="6538913" y="5153025"/>
          <p14:tracePt t="4037" x="6496050" y="5038725"/>
          <p14:tracePt t="4049" x="6462713" y="4957763"/>
          <p14:tracePt t="4059" x="6405563" y="4819650"/>
          <p14:tracePt t="4071" x="6367463" y="4729163"/>
          <p14:tracePt t="4083" x="6291263" y="4595813"/>
          <p14:tracePt t="4093" x="6234113" y="4491038"/>
          <p14:tracePt t="4104" x="6153150" y="4343400"/>
          <p14:tracePt t="4116" x="6105525" y="4243388"/>
          <p14:tracePt t="4127" x="6038850" y="4086225"/>
          <p14:tracePt t="4138" x="6005513" y="3981450"/>
          <p14:tracePt t="4149" x="5938838" y="3810000"/>
          <p14:tracePt t="4161" x="5867400" y="3648075"/>
          <p14:tracePt t="4172" x="5819775" y="3538538"/>
          <p14:tracePt t="4183" x="5753100" y="3386138"/>
          <p14:tracePt t="4194" x="5700713" y="3276600"/>
          <p14:tracePt t="4206" x="5629275" y="3128963"/>
          <p14:tracePt t="4217" x="5581650" y="3038475"/>
          <p14:tracePt t="4228" x="5524500" y="2914650"/>
          <p14:tracePt t="4239" x="5481638" y="2833688"/>
          <p14:tracePt t="4251" x="5424488" y="2709863"/>
          <p14:tracePt t="4262" x="5376863" y="2638425"/>
          <p14:tracePt t="4273" x="5319713" y="2524125"/>
          <p14:tracePt t="4284" x="5276850" y="2447925"/>
          <p14:tracePt t="4296" x="5210175" y="2352675"/>
          <p14:tracePt t="4307" x="5138738" y="2252663"/>
          <p14:tracePt t="4319" x="5072063" y="2181225"/>
          <p14:tracePt t="4330" x="4981575" y="2081213"/>
          <p14:tracePt t="4341" x="4914900" y="2024063"/>
          <p14:tracePt t="4353" x="4843463" y="1943100"/>
          <p14:tracePt t="4364" x="4786313" y="1890713"/>
          <p14:tracePt t="4375" x="4686300" y="1819275"/>
          <p14:tracePt t="4386" x="4605338" y="1762125"/>
          <p14:tracePt t="4397" x="4481513" y="1685925"/>
          <p14:tracePt t="4408" x="4367213" y="1628775"/>
          <p14:tracePt t="4419" x="4210050" y="1566863"/>
          <p14:tracePt t="4431" x="4081463" y="1509713"/>
          <p14:tracePt t="4442" x="4005263" y="1481138"/>
          <p14:tracePt t="4453" x="3910013" y="1452563"/>
          <p14:tracePt t="4466" x="3857625" y="1433513"/>
          <p14:tracePt t="4476" x="3800475" y="1423988"/>
          <p14:tracePt t="4487" x="3767138" y="1423988"/>
          <p14:tracePt t="4499" x="3738563" y="1423988"/>
          <p14:tracePt t="4509" x="3719513" y="1423988"/>
          <p14:tracePt t="4521" x="3705225" y="1433513"/>
          <p14:tracePt t="4533" x="3695700" y="1443038"/>
          <p14:tracePt t="4543" x="3676650" y="1457325"/>
          <p14:tracePt t="4554" x="3662363" y="1481138"/>
          <p14:tracePt t="4566" x="3638550" y="1509713"/>
          <p14:tracePt t="4577" x="3614738" y="1547813"/>
          <p14:tracePt t="4588" x="3590925" y="1571625"/>
          <p14:tracePt t="4599" x="3557588" y="1614488"/>
          <p14:tracePt t="4611" x="3538538" y="1638300"/>
          <p14:tracePt t="4622" x="3533775" y="1671638"/>
          <p14:tracePt t="4633" x="3533775" y="1695450"/>
          <p14:tracePt t="4644" x="3524250" y="1728788"/>
          <p14:tracePt t="4656" x="3524250" y="1743075"/>
          <p14:tracePt t="4667" x="3505200" y="1776413"/>
          <p14:tracePt t="4678" x="3500438" y="1795463"/>
          <p14:tracePt t="4689" x="3471863" y="1828800"/>
          <p14:tracePt t="4701" x="3467100" y="1843088"/>
          <p14:tracePt t="4712" x="3457575" y="1866900"/>
          <p14:tracePt t="4723" x="3448050" y="1890713"/>
          <p14:tracePt t="4734" x="3443288" y="1909763"/>
          <p14:tracePt t="4746" x="3443288" y="1943100"/>
          <p14:tracePt t="4757" x="3443288" y="1966913"/>
          <p14:tracePt t="4768" x="3443288" y="2000250"/>
          <p14:tracePt t="4780" x="3433763" y="2024063"/>
          <p14:tracePt t="4791" x="3433763" y="2047875"/>
          <p14:tracePt t="4802" x="3433763" y="2066925"/>
          <p14:tracePt t="4813" x="3433763" y="2071688"/>
          <p14:tracePt t="4824" x="3433763" y="2081213"/>
          <p14:tracePt t="4836" x="3433763" y="2090738"/>
          <p14:tracePt t="4858" x="3443288" y="2095500"/>
          <p14:tracePt t="5432" x="3448050" y="2095500"/>
          <p14:tracePt t="5443" x="3457575" y="2095500"/>
          <p14:tracePt t="5466" x="3467100" y="2095500"/>
          <p14:tracePt t="5477" x="3481388" y="2095500"/>
          <p14:tracePt t="5488" x="3514725" y="2095500"/>
          <p14:tracePt t="5499" x="3538538" y="2095500"/>
          <p14:tracePt t="5510" x="3571875" y="2095500"/>
          <p14:tracePt t="5522" x="3638550" y="2095500"/>
          <p14:tracePt t="5533" x="3695700" y="2105025"/>
          <p14:tracePt t="5544" x="3743325" y="2114550"/>
          <p14:tracePt t="5556" x="3776663" y="2114550"/>
          <p14:tracePt t="5567" x="3786188" y="2124075"/>
          <p14:tracePt t="5578" x="3795713" y="2124075"/>
          <p14:tracePt t="5589" x="3800475" y="2128838"/>
          <p14:tracePt t="5825" x="3795713" y="2128838"/>
          <p14:tracePt t="6017" x="3786188" y="2128838"/>
          <p14:tracePt t="6096" x="3776663" y="2128838"/>
          <p14:tracePt t="6107" x="3776663" y="2124075"/>
          <p14:tracePt t="7310" x="3767138" y="2124075"/>
          <p14:tracePt t="8256" x="3762375" y="2124075"/>
          <p14:tracePt t="8481" x="3752850" y="2124075"/>
          <p14:tracePt t="8818" x="3743325" y="2124075"/>
          <p14:tracePt t="10506" x="3738563" y="2124075"/>
          <p14:tracePt t="11305" x="3729038" y="2124075"/>
          <p14:tracePt t="11383" x="3719513" y="2124075"/>
          <p14:tracePt t="11417" x="3709988" y="2124075"/>
          <p14:tracePt t="11428" x="3709988" y="2128838"/>
          <p14:tracePt t="11473" x="3705225" y="2128838"/>
          <p14:tracePt t="12621" x="3705225" y="2138363"/>
          <p14:tracePt t="12643" x="3695700" y="2138363"/>
          <p14:tracePt t="12666" x="3686175" y="2138363"/>
          <p14:tracePt t="12677" x="3676650" y="2147888"/>
          <p14:tracePt t="12688" x="3671888" y="2147888"/>
          <p14:tracePt t="12981" x="3676650" y="2147888"/>
          <p14:tracePt t="12992" x="3671888" y="2147888"/>
          <p14:tracePt t="13003" x="3662363" y="2147888"/>
          <p14:tracePt t="13015" x="3638550" y="2147888"/>
          <p14:tracePt t="13026" x="3605213" y="2147888"/>
          <p14:tracePt t="13037" x="3571875" y="2147888"/>
          <p14:tracePt t="13048" x="3538538" y="2147888"/>
          <p14:tracePt t="13060" x="3505200" y="2147888"/>
          <p14:tracePt t="13071" x="3471863" y="2147888"/>
          <p14:tracePt t="13082" x="3448050" y="2147888"/>
          <p14:tracePt t="13094" x="3414713" y="2147888"/>
          <p14:tracePt t="13105" x="3390900" y="2147888"/>
          <p14:tracePt t="13116" x="3357563" y="2152650"/>
          <p14:tracePt t="13127" x="3333750" y="2162175"/>
          <p14:tracePt t="13138" x="3309938" y="2162175"/>
          <p14:tracePt t="13150" x="3286125" y="2181225"/>
          <p14:tracePt t="13161" x="3262313" y="2185988"/>
          <p14:tracePt t="13172" x="3243263" y="2205038"/>
          <p14:tracePt t="13184" x="3209925" y="2219325"/>
          <p14:tracePt t="13194" x="3181350" y="2238375"/>
          <p14:tracePt t="13206" x="3152775" y="2252663"/>
          <p14:tracePt t="13218" x="3119438" y="2271713"/>
          <p14:tracePt t="13228" x="3081338" y="2286000"/>
          <p14:tracePt t="13240" x="3048000" y="2286000"/>
          <p14:tracePt t="13252" x="3000375" y="2300288"/>
          <p14:tracePt t="13262" x="2976563" y="2309813"/>
          <p14:tracePt t="13273" x="2957513" y="2309813"/>
          <p14:tracePt t="13285" x="2947988" y="2328863"/>
          <p14:tracePt t="13296" x="2933700" y="2352675"/>
          <p14:tracePt t="13307" x="2914650" y="2376488"/>
          <p14:tracePt t="13319" x="2876550" y="2424113"/>
          <p14:tracePt t="13330" x="2833688" y="2476500"/>
          <p14:tracePt t="13341" x="2800350" y="2514600"/>
          <p14:tracePt t="13353" x="2771775" y="2571750"/>
          <p14:tracePt t="13363" x="2743200" y="2628900"/>
          <p14:tracePt t="13374" x="2728913" y="2671763"/>
          <p14:tracePt t="13386" x="2709863" y="2719388"/>
          <p14:tracePt t="13397" x="2705100" y="2771775"/>
          <p14:tracePt t="13408" x="2705100" y="2800350"/>
          <p14:tracePt t="13420" x="2695575" y="2833688"/>
          <p14:tracePt t="13431" x="2686050" y="2867025"/>
          <p14:tracePt t="13442" x="2686050" y="2886075"/>
          <p14:tracePt t="13453" x="2681288" y="2909888"/>
          <p14:tracePt t="13464" x="2671763" y="2914650"/>
          <p14:tracePt t="13476" x="2662238" y="2924175"/>
          <p14:tracePt t="13757" x="2671763" y="2924175"/>
          <p14:tracePt t="13769" x="2695575" y="2933700"/>
          <p14:tracePt t="13780" x="2709863" y="2933700"/>
          <p14:tracePt t="13791" x="2743200" y="2933700"/>
          <p14:tracePt t="13802" x="2795588" y="2933700"/>
          <p14:tracePt t="13813" x="2890838" y="2943225"/>
          <p14:tracePt t="13825" x="3005138" y="2943225"/>
          <p14:tracePt t="13836" x="3181350" y="2943225"/>
          <p14:tracePt t="13847" x="3352800" y="2943225"/>
          <p14:tracePt t="13858" x="3533775" y="2943225"/>
          <p14:tracePt t="13869" x="3719513" y="2943225"/>
          <p14:tracePt t="13881" x="3900488" y="2943225"/>
          <p14:tracePt t="13892" x="4005263" y="2943225"/>
          <p14:tracePt t="13904" x="4038600" y="2943225"/>
          <p14:tracePt t="13915" x="4062413" y="2943225"/>
          <p14:tracePt t="14320" x="4081463" y="2933700"/>
          <p14:tracePt t="14331" x="4095750" y="2933700"/>
          <p14:tracePt t="14342" x="4119563" y="2933700"/>
          <p14:tracePt t="14353" x="4162425" y="2933700"/>
          <p14:tracePt t="14365" x="4229100" y="2933700"/>
          <p14:tracePt t="14376" x="4300538" y="2924175"/>
          <p14:tracePt t="14387" x="4352925" y="2924175"/>
          <p14:tracePt t="14398" x="4467225" y="2924175"/>
          <p14:tracePt t="14410" x="4548188" y="2914650"/>
          <p14:tracePt t="14421" x="4629150" y="2914650"/>
          <p14:tracePt t="14432" x="4686300" y="2909888"/>
          <p14:tracePt t="14444" x="4752975" y="2909888"/>
          <p14:tracePt t="14455" x="4776788" y="2909888"/>
          <p14:tracePt t="14466" x="4800600" y="2909888"/>
          <p14:tracePt t="14702" x="4791075" y="2909888"/>
          <p14:tracePt t="16513" x="4786313" y="2909888"/>
          <p14:tracePt t="16570" x="4776788" y="2909888"/>
          <p14:tracePt t="16660" x="4767263" y="2909888"/>
          <p14:tracePt t="16693" x="4767263" y="2900363"/>
          <p14:tracePt t="16986" x="4762500" y="2900363"/>
          <p14:tracePt t="17009" x="4762500" y="2909888"/>
          <p14:tracePt t="17021" x="4752975" y="2909888"/>
          <p14:tracePt t="17155" x="4743450" y="2909888"/>
          <p14:tracePt t="17256" x="4733925" y="2909888"/>
          <p14:tracePt t="17290" x="4729163" y="2909888"/>
          <p14:tracePt t="17301" x="4729163" y="2900363"/>
          <p14:tracePt t="17312" x="4719638" y="2900363"/>
          <p14:tracePt t="17324" x="4710113" y="2900363"/>
          <p14:tracePt t="17335" x="4695825" y="2900363"/>
          <p14:tracePt t="17346" x="4676775" y="2900363"/>
          <p14:tracePt t="17357" x="4672013" y="2900363"/>
          <p14:tracePt t="17368" x="4652963" y="2900363"/>
          <p14:tracePt t="17380" x="4643438" y="2900363"/>
          <p14:tracePt t="17391" x="4629150" y="2900363"/>
          <p14:tracePt t="17403" x="4614863" y="2900363"/>
          <p14:tracePt t="17414" x="4595813" y="2909888"/>
          <p14:tracePt t="17424" x="4586288" y="2909888"/>
          <p14:tracePt t="17437" x="4572000" y="2909888"/>
          <p14:tracePt t="17447" x="4557713" y="2914650"/>
          <p14:tracePt t="17458" x="4548188" y="2924175"/>
          <p14:tracePt t="17471" x="4529138" y="2924175"/>
          <p14:tracePt t="17481" x="4524375" y="2933700"/>
          <p14:tracePt t="17492" x="4514850" y="2933700"/>
          <p14:tracePt t="17504" x="4505325" y="2943225"/>
          <p14:tracePt t="17515" x="4500563" y="2943225"/>
          <p14:tracePt t="17526" x="4491038" y="2947988"/>
          <p14:tracePt t="17537" x="4481513" y="2957513"/>
          <p14:tracePt t="17548" x="4471988" y="2957513"/>
          <p14:tracePt t="17560" x="4467225" y="2967038"/>
          <p14:tracePt t="17571" x="4467225" y="2976563"/>
          <p14:tracePt t="17582" x="4457700" y="2976563"/>
          <p14:tracePt t="17593" x="4457700" y="2981325"/>
          <p14:tracePt t="17605" x="4448175" y="2981325"/>
          <p14:tracePt t="17616" x="4448175" y="2990850"/>
          <p14:tracePt t="17740" x="4448175" y="3000375"/>
          <p14:tracePt t="17751" x="4438650" y="3000375"/>
          <p14:tracePt t="17762" x="4400550" y="2981325"/>
          <p14:tracePt t="17773" x="4324350" y="2967038"/>
          <p14:tracePt t="17784" x="4276725" y="2943225"/>
          <p14:tracePt t="17976" x="4276725" y="2947988"/>
          <p14:tracePt t="17987" x="4286250" y="2947988"/>
          <p14:tracePt t="17998" x="4319588" y="2947988"/>
          <p14:tracePt t="18021" x="4319588" y="2957513"/>
          <p14:tracePt t="18032" x="4310063" y="2957513"/>
          <p14:tracePt t="18055" x="4300538" y="2957513"/>
          <p14:tracePt t="18066" x="4295775" y="2957513"/>
          <p14:tracePt t="18088" x="4286250" y="2957513"/>
          <p14:tracePt t="18111" x="4276725" y="2957513"/>
          <p14:tracePt t="18122" x="4267200" y="2957513"/>
          <p14:tracePt t="18133" x="4252913" y="2957513"/>
          <p14:tracePt t="18144" x="4243388" y="2957513"/>
          <p14:tracePt t="18156" x="4229100" y="2967038"/>
          <p14:tracePt t="18167" x="4219575" y="2967038"/>
          <p14:tracePt t="18179" x="4205288" y="2967038"/>
          <p14:tracePt t="18190" x="4195763" y="2976563"/>
          <p14:tracePt t="18201" x="4176713" y="2976563"/>
          <p14:tracePt t="18212" x="4162425" y="2976563"/>
          <p14:tracePt t="18224" x="4138613" y="2981325"/>
          <p14:tracePt t="18235" x="4105275" y="2990850"/>
          <p14:tracePt t="18246" x="4086225" y="3000375"/>
          <p14:tracePt t="18257" x="4048125" y="3000375"/>
          <p14:tracePt t="18269" x="4000500" y="3014663"/>
          <p14:tracePt t="18280" x="3967163" y="3024188"/>
          <p14:tracePt t="18291" x="3914775" y="3033713"/>
          <p14:tracePt t="18303" x="3867150" y="3048000"/>
          <p14:tracePt t="18313" x="3843338" y="3057525"/>
          <p14:tracePt t="18325" x="3819525" y="3062288"/>
          <p14:tracePt t="18337" x="3810000" y="3062288"/>
          <p14:tracePt t="18347" x="3800475" y="3071813"/>
          <p14:tracePt t="18358" x="3795713" y="3071813"/>
          <p14:tracePt t="18371" x="3786188" y="3071813"/>
          <p14:tracePt t="18381" x="3786188" y="3081338"/>
          <p14:tracePt t="18392" x="3776663" y="3081338"/>
          <p14:tracePt t="18404" x="3767138" y="3090863"/>
          <p14:tracePt t="18415" x="3762375" y="3090863"/>
          <p14:tracePt t="18426" x="3762375" y="3095625"/>
          <p14:tracePt t="18437" x="3752850" y="3095625"/>
          <p14:tracePt t="18448" x="3743325" y="3105150"/>
          <p14:tracePt t="18471" x="3738563" y="3105150"/>
          <p14:tracePt t="18493" x="3729038" y="3114675"/>
          <p14:tracePt t="18505" x="3719513" y="3114675"/>
          <p14:tracePt t="18527" x="3709988" y="3119438"/>
          <p14:tracePt t="18550" x="3705225" y="3128963"/>
          <p14:tracePt t="18561" x="3695700" y="3128963"/>
          <p14:tracePt t="18572" x="3686175" y="3138488"/>
          <p14:tracePt t="18595" x="3671888" y="3148013"/>
          <p14:tracePt t="18606" x="3662363" y="3152775"/>
          <p14:tracePt t="18617" x="3652838" y="3152775"/>
          <p14:tracePt t="18629" x="3648075" y="3152775"/>
          <p14:tracePt t="18640" x="3638550" y="3162300"/>
          <p14:tracePt t="18651" x="3629025" y="3162300"/>
          <p14:tracePt t="18673" x="3619500" y="3162300"/>
          <p14:tracePt t="18685" x="3619500" y="3152775"/>
          <p14:tracePt t="18763" x="3614738" y="3152775"/>
          <p14:tracePt t="18797" x="3614738" y="3148013"/>
          <p14:tracePt t="18820" x="3619500" y="3148013"/>
          <p14:tracePt t="19056" x="3614738" y="3148013"/>
          <p14:tracePt t="19079" x="3614738" y="3152775"/>
          <p14:tracePt t="19112" x="3614738" y="3162300"/>
          <p14:tracePt t="19123" x="3605213" y="3171825"/>
          <p14:tracePt t="19146" x="3605213" y="3181350"/>
          <p14:tracePt t="19169" x="3605213" y="3186113"/>
          <p14:tracePt t="19292" x="3595688" y="3186113"/>
          <p14:tracePt t="19314" x="3595688" y="3195638"/>
          <p14:tracePt t="19540" x="3605213" y="3186113"/>
          <p14:tracePt t="19709" x="3595688" y="3186113"/>
          <p14:tracePt t="19721" x="3595688" y="3195638"/>
          <p14:tracePt t="19765" x="3605213" y="3195638"/>
          <p14:tracePt t="19810" x="3614738" y="3205163"/>
          <p14:tracePt t="19832" x="3619500" y="3205163"/>
          <p14:tracePt t="19843" x="3629025" y="3205163"/>
          <p14:tracePt t="19855" x="3629025" y="3209925"/>
          <p14:tracePt t="19877" x="3638550" y="3209925"/>
          <p14:tracePt t="19900" x="3648075" y="3209925"/>
          <p14:tracePt t="19911" x="3652838" y="3209925"/>
          <p14:tracePt t="19922" x="3662363" y="3209925"/>
          <p14:tracePt t="19933" x="3676650" y="3209925"/>
          <p14:tracePt t="19944" x="3695700" y="3209925"/>
          <p14:tracePt t="19956" x="3709988" y="3209925"/>
          <p14:tracePt t="19967" x="3743325" y="3209925"/>
          <p14:tracePt t="19979" x="3767138" y="3219450"/>
          <p14:tracePt t="19990" x="3786188" y="3219450"/>
          <p14:tracePt t="20001" x="3810000" y="3219450"/>
          <p14:tracePt t="20012" x="3843338" y="3209925"/>
          <p14:tracePt t="20023" x="3867150" y="3209925"/>
          <p14:tracePt t="20035" x="3900488" y="3209925"/>
          <p14:tracePt t="20046" x="3924300" y="3219450"/>
          <p14:tracePt t="20057" x="3948113" y="3219450"/>
          <p14:tracePt t="20068" x="3971925" y="3219450"/>
          <p14:tracePt t="20080" x="3990975" y="3209925"/>
          <p14:tracePt t="20091" x="4014788" y="3209925"/>
          <p14:tracePt t="20102" x="4029075" y="3209925"/>
          <p14:tracePt t="20114" x="4048125" y="3209925"/>
          <p14:tracePt t="20125" x="4062413" y="3209925"/>
          <p14:tracePt t="20137" x="4086225" y="3209925"/>
          <p14:tracePt t="20147" x="4129088" y="3219450"/>
          <p14:tracePt t="20158" x="4162425" y="3219450"/>
          <p14:tracePt t="20171" x="4210050" y="3219450"/>
          <p14:tracePt t="20181" x="4267200" y="3228975"/>
          <p14:tracePt t="20193" x="4295775" y="3228975"/>
          <p14:tracePt t="20205" x="4324350" y="3228975"/>
          <p14:tracePt t="20215" x="4357688" y="3228975"/>
          <p14:tracePt t="20226" x="4381500" y="3228975"/>
          <p14:tracePt t="20238" x="4410075" y="3228975"/>
          <p14:tracePt t="20249" x="4448175" y="3228975"/>
          <p14:tracePt t="20260" x="4481513" y="3228975"/>
          <p14:tracePt t="20271" x="4548188" y="3228975"/>
          <p14:tracePt t="20283" x="4619625" y="3238500"/>
          <p14:tracePt t="20293" x="4710113" y="3243263"/>
          <p14:tracePt t="20305" x="4848225" y="3252788"/>
          <p14:tracePt t="20316" x="4995863" y="3262313"/>
          <p14:tracePt t="20327" x="5119688" y="3262313"/>
          <p14:tracePt t="20338" x="5195888" y="3262313"/>
          <p14:tracePt t="20351" x="5262563" y="3262313"/>
          <p14:tracePt t="20361" x="5300663" y="3262313"/>
          <p14:tracePt t="20372" x="5348288" y="3262313"/>
          <p14:tracePt t="20383" x="5376863" y="3262313"/>
          <p14:tracePt t="20395" x="5424488" y="3262313"/>
          <p14:tracePt t="20406" x="5467350" y="3267075"/>
          <p14:tracePt t="20417" x="5491163" y="3267075"/>
          <p14:tracePt t="20429" x="5529263" y="3267075"/>
          <p14:tracePt t="20440" x="5572125" y="3267075"/>
          <p14:tracePt t="20451" x="5638800" y="3267075"/>
          <p14:tracePt t="20462" x="5695950" y="3267075"/>
          <p14:tracePt t="20474" x="5786438" y="3267075"/>
          <p14:tracePt t="20485" x="5834063" y="3267075"/>
          <p14:tracePt t="20496" x="5891213" y="3267075"/>
          <p14:tracePt t="20507" x="5924550" y="3267075"/>
          <p14:tracePt t="20518" x="5957888" y="3267075"/>
          <p14:tracePt t="20530" x="5972175" y="3267075"/>
          <p14:tracePt t="20541" x="5991225" y="3267075"/>
          <p14:tracePt t="20552" x="5995988" y="3267075"/>
          <p14:tracePt t="20586" x="6005513" y="3267075"/>
          <p14:tracePt t="20620" x="6015038" y="3267075"/>
          <p14:tracePt t="21306" x="6005513" y="3267075"/>
          <p14:tracePt t="23703" x="5972175" y="3267075"/>
          <p14:tracePt t="23714" x="5934075" y="3267075"/>
          <p14:tracePt t="23725" x="5891213" y="3267075"/>
          <p14:tracePt t="23736" x="5834063" y="3262313"/>
          <p14:tracePt t="23984" x="5843588" y="3252788"/>
          <p14:tracePt t="23995" x="5843588" y="3238500"/>
          <p14:tracePt t="24006" x="5843588" y="3228975"/>
          <p14:tracePt t="24017" x="5834063" y="3219450"/>
          <p14:tracePt t="24029" x="5819775" y="3219450"/>
          <p14:tracePt t="24040" x="5791200" y="3209925"/>
          <p14:tracePt t="24051" x="5776913" y="3209925"/>
          <p14:tracePt t="24062" x="5743575" y="3209925"/>
          <p14:tracePt t="24073" x="5719763" y="3209925"/>
          <p14:tracePt t="24085" x="5695950" y="3219450"/>
          <p14:tracePt t="24096" x="5676900" y="3219450"/>
          <p14:tracePt t="24107" x="5653088" y="3228975"/>
          <p14:tracePt t="24119" x="5638800" y="3228975"/>
          <p14:tracePt t="24130" x="5605463" y="3238500"/>
          <p14:tracePt t="24141" x="5581650" y="3238500"/>
          <p14:tracePt t="24152" x="5548313" y="3238500"/>
          <p14:tracePt t="24163" x="5514975" y="3243263"/>
          <p14:tracePt t="24175" x="5491163" y="3252788"/>
          <p14:tracePt t="24186" x="5448300" y="3262313"/>
          <p14:tracePt t="24197" x="5424488" y="3276600"/>
          <p14:tracePt t="24208" x="5376863" y="3286125"/>
          <p14:tracePt t="24220" x="5334000" y="3300413"/>
          <p14:tracePt t="24231" x="5267325" y="3324225"/>
          <p14:tracePt t="24242" x="5219700" y="3352800"/>
          <p14:tracePt t="24254" x="5162550" y="3386138"/>
          <p14:tracePt t="24265" x="5129213" y="3409950"/>
          <p14:tracePt t="24276" x="5081588" y="3448050"/>
          <p14:tracePt t="24288" x="5048250" y="3481388"/>
          <p14:tracePt t="24299" x="4991100" y="3524250"/>
          <p14:tracePt t="24310" x="4957763" y="3557588"/>
          <p14:tracePt t="24322" x="4910138" y="3605213"/>
          <p14:tracePt t="24332" x="4881563" y="3652838"/>
          <p14:tracePt t="24343" x="4867275" y="3671888"/>
          <p14:tracePt t="24356" x="4857750" y="3705225"/>
          <p14:tracePt t="24366" x="4848225" y="3709988"/>
          <p14:tracePt t="24377" x="4843463" y="3729038"/>
          <p14:tracePt t="24389" x="4843463" y="3738563"/>
          <p14:tracePt t="24400" x="4843463" y="3743325"/>
          <p14:tracePt t="24422" x="4833938" y="3752850"/>
          <p14:tracePt t="24434" x="4833938" y="3762375"/>
          <p14:tracePt t="24445" x="4833938" y="3767138"/>
          <p14:tracePt t="24456" x="4833938" y="3776663"/>
          <p14:tracePt t="24467" x="4833938" y="3786188"/>
          <p14:tracePt t="24479" x="4833938" y="3795713"/>
          <p14:tracePt t="24490" x="4833938" y="3800475"/>
          <p14:tracePt t="24501" x="4833938" y="3810000"/>
          <p14:tracePt t="24524" x="4833938" y="3819525"/>
          <p14:tracePt t="24535" x="4833938" y="3824288"/>
          <p14:tracePt t="24557" x="4843463" y="3833813"/>
          <p14:tracePt t="24569" x="4843463" y="3852863"/>
          <p14:tracePt t="24580" x="4848225" y="3857625"/>
          <p14:tracePt t="24591" x="4848225" y="3876675"/>
          <p14:tracePt t="24602" x="4857750" y="3890963"/>
          <p14:tracePt t="24614" x="4857750" y="3900488"/>
          <p14:tracePt t="24625" x="4867275" y="3914775"/>
          <p14:tracePt t="24647" x="4867275" y="3924300"/>
          <p14:tracePt t="24827" x="4867275" y="3914775"/>
          <p14:tracePt t="25311" x="4867275" y="3910013"/>
          <p14:tracePt t="25412" x="4867275" y="3900488"/>
          <p14:tracePt t="25829" x="4867275" y="3890963"/>
          <p14:tracePt t="27415" x="4857750" y="3890963"/>
          <p14:tracePt t="27617" x="4857750" y="3881438"/>
          <p14:tracePt t="28056" x="4848225" y="3881438"/>
          <p14:tracePt t="28101" x="4848225" y="3876675"/>
          <p14:tracePt t="28135" x="4843463" y="3876675"/>
          <p14:tracePt t="28157" x="4843463" y="3867150"/>
          <p14:tracePt t="28202" x="4833938" y="3857625"/>
          <p14:tracePt t="28236" x="4824413" y="3857625"/>
          <p14:tracePt t="28259" x="4819650" y="3852863"/>
          <p14:tracePt t="28270" x="4810125" y="3852863"/>
          <p14:tracePt t="28281" x="4800600" y="3852863"/>
          <p14:tracePt t="28292" x="4791075" y="3852863"/>
          <p14:tracePt t="28304" x="4776788" y="3852863"/>
          <p14:tracePt t="28315" x="4762500" y="3843338"/>
          <p14:tracePt t="28326" x="4733925" y="3843338"/>
          <p14:tracePt t="28338" x="4705350" y="3833813"/>
          <p14:tracePt t="28349" x="4686300" y="3833813"/>
          <p14:tracePt t="28360" x="4662488" y="3833813"/>
          <p14:tracePt t="28371" x="4643438" y="3833813"/>
          <p14:tracePt t="28383" x="4629150" y="3833813"/>
          <p14:tracePt t="28394" x="4614863" y="3843338"/>
          <p14:tracePt t="28405" x="4595813" y="3843338"/>
          <p14:tracePt t="28416" x="4586288" y="3843338"/>
          <p14:tracePt t="28428" x="4581525" y="3852863"/>
          <p14:tracePt t="28439" x="4572000" y="3852863"/>
          <p14:tracePt t="28450" x="4562475" y="3852863"/>
          <p14:tracePt t="28461" x="4557713" y="3852863"/>
          <p14:tracePt t="28474" x="4538663" y="3857625"/>
          <p14:tracePt t="28484" x="4529138" y="3857625"/>
          <p14:tracePt t="28495" x="4524375" y="3867150"/>
          <p14:tracePt t="28507" x="4514850" y="3867150"/>
          <p14:tracePt t="28517" x="4500563" y="3876675"/>
          <p14:tracePt t="28540" x="4491038" y="3881438"/>
          <p14:tracePt t="28551" x="4481513" y="3881438"/>
          <p14:tracePt t="28652" x="4481513" y="3890963"/>
          <p14:tracePt t="28743" x="4448175" y="3876675"/>
          <p14:tracePt t="28990" x="4457700" y="3876675"/>
          <p14:tracePt t="29001" x="4471988" y="3876675"/>
          <p14:tracePt t="29013" x="4481513" y="3876675"/>
          <p14:tracePt t="29046" x="4471988" y="3876675"/>
          <p14:tracePt t="29102" x="4467225" y="3876675"/>
          <p14:tracePt t="29114" x="4457700" y="3876675"/>
          <p14:tracePt t="29136" x="4448175" y="3876675"/>
          <p14:tracePt t="29159" x="4438650" y="3876675"/>
          <p14:tracePt t="29249" x="4433888" y="3876675"/>
          <p14:tracePt t="29890" x="4424363" y="3876675"/>
          <p14:tracePt t="33794" x="4414838" y="3881438"/>
          <p14:tracePt t="33816" x="4410075" y="3900488"/>
          <p14:tracePt t="33828" x="4400550" y="3910013"/>
          <p14:tracePt t="33839" x="4391025" y="3924300"/>
          <p14:tracePt t="33850" x="4381500" y="3943350"/>
          <p14:tracePt t="33862" x="4376738" y="3957638"/>
          <p14:tracePt t="33872" x="4367213" y="3971925"/>
          <p14:tracePt t="33884" x="4357688" y="3981450"/>
          <p14:tracePt t="33895" x="4352925" y="4000500"/>
          <p14:tracePt t="33907" x="4352925" y="4005263"/>
          <p14:tracePt t="33918" x="4343400" y="4005263"/>
          <p14:tracePt t="33929" x="4343400" y="4014788"/>
          <p14:tracePt t="33951" x="4333875" y="4014788"/>
          <p14:tracePt t="33985" x="4324350" y="4005263"/>
          <p14:tracePt t="33996" x="4319588" y="4000500"/>
          <p14:tracePt t="34300" x="4300538" y="4000500"/>
          <p14:tracePt t="34311" x="4286250" y="4000500"/>
          <p14:tracePt t="34323" x="4267200" y="4005263"/>
          <p14:tracePt t="34334" x="4243388" y="4005263"/>
          <p14:tracePt t="34345" x="4210050" y="4014788"/>
          <p14:tracePt t="34356" x="4186238" y="4014788"/>
          <p14:tracePt t="34368" x="4162425" y="4024313"/>
          <p14:tracePt t="34379" x="4148138" y="4024313"/>
          <p14:tracePt t="34390" x="4119563" y="4029075"/>
          <p14:tracePt t="34401" x="4114800" y="4038600"/>
          <p14:tracePt t="34413" x="4086225" y="4048125"/>
          <p14:tracePt t="34425" x="4062413" y="4062413"/>
          <p14:tracePt t="34435" x="4048125" y="4071938"/>
          <p14:tracePt t="34446" x="4024313" y="4086225"/>
          <p14:tracePt t="34458" x="3990975" y="4095750"/>
          <p14:tracePt t="34469" x="3948113" y="4119563"/>
          <p14:tracePt t="34480" x="3914775" y="4148138"/>
          <p14:tracePt t="34493" x="3876675" y="4171950"/>
          <p14:tracePt t="34502" x="3852863" y="4186238"/>
          <p14:tracePt t="34514" x="3819525" y="4219575"/>
          <p14:tracePt t="34526" x="3795713" y="4243388"/>
          <p14:tracePt t="34536" x="3767138" y="4276725"/>
          <p14:tracePt t="34547" x="3752850" y="4300538"/>
          <p14:tracePt t="34559" x="3729038" y="4333875"/>
          <p14:tracePt t="34570" x="3709988" y="4367213"/>
          <p14:tracePt t="34582" x="3705225" y="4391025"/>
          <p14:tracePt t="34593" x="3695700" y="4414838"/>
          <p14:tracePt t="34604" x="3695700" y="4438650"/>
          <p14:tracePt t="34615" x="3686175" y="4467225"/>
          <p14:tracePt t="34626" x="3686175" y="4481513"/>
          <p14:tracePt t="34637" x="3676650" y="4500563"/>
          <p14:tracePt t="34649" x="3676650" y="4505325"/>
          <p14:tracePt t="34660" x="3676650" y="4524375"/>
          <p14:tracePt t="34683" x="3676650" y="4529138"/>
          <p14:tracePt t="34694" x="3676650" y="4538663"/>
          <p14:tracePt t="34716" x="3676650" y="4548188"/>
          <p14:tracePt t="34750" x="3676650" y="4557713"/>
          <p14:tracePt t="34784" x="3676650" y="4562475"/>
          <p14:tracePt t="34806" x="3686175" y="4562475"/>
          <p14:tracePt t="34818" x="3686175" y="4572000"/>
          <p14:tracePt t="34863" x="3695700" y="4581525"/>
          <p14:tracePt t="34896" x="3705225" y="4586288"/>
          <p14:tracePt t="34909" x="3709988" y="4586288"/>
          <p14:tracePt t="34919" x="3719513" y="4595813"/>
          <p14:tracePt t="34930" x="3743325" y="4614863"/>
          <p14:tracePt t="34943" x="3762375" y="4629150"/>
          <p14:tracePt t="34953" x="3786188" y="4652963"/>
          <p14:tracePt t="34964" x="3833813" y="4686300"/>
          <p14:tracePt t="34976" x="3867150" y="4729163"/>
          <p14:tracePt t="34986" x="3910013" y="4786313"/>
          <p14:tracePt t="34998" x="3967163" y="4857750"/>
          <p14:tracePt t="35009" x="4014788" y="4910138"/>
          <p14:tracePt t="35020" x="4105275" y="4991100"/>
          <p14:tracePt t="35031" x="4205288" y="5072063"/>
          <p14:tracePt t="35042" x="4267200" y="5119688"/>
          <p14:tracePt t="35054" x="4376738" y="5176838"/>
          <p14:tracePt t="35065" x="4481513" y="5210175"/>
          <p14:tracePt t="35076" x="4548188" y="5229225"/>
          <p14:tracePt t="35088" x="4581525" y="5229225"/>
          <p14:tracePt t="35099" x="4595813" y="5229225"/>
          <p14:tracePt t="35110" x="4605338" y="5219700"/>
          <p14:tracePt t="35121" x="4605338" y="5210175"/>
          <p14:tracePt t="35144" x="4605338" y="5200650"/>
          <p14:tracePt t="35155" x="4605338" y="5195888"/>
          <p14:tracePt t="35166" x="4605338" y="5186363"/>
          <p14:tracePt t="35178" x="4605338" y="5176838"/>
          <p14:tracePt t="35189" x="4605338" y="5172075"/>
          <p14:tracePt t="35200" x="4605338" y="5162550"/>
          <p14:tracePt t="35211" x="4595813" y="5153025"/>
          <p14:tracePt t="35223" x="4586288" y="5143500"/>
          <p14:tracePt t="35234" x="4581525" y="5138738"/>
          <p14:tracePt t="35256" x="4572000" y="5129213"/>
          <p14:tracePt t="35268" x="4562475" y="5119688"/>
          <p14:tracePt t="35279" x="4557713" y="5119688"/>
          <p14:tracePt t="35290" x="4548188" y="5114925"/>
          <p14:tracePt t="35302" x="4529138" y="5114925"/>
          <p14:tracePt t="35312" x="4505325" y="5105400"/>
          <p14:tracePt t="35324" x="4491038" y="5095875"/>
          <p14:tracePt t="35335" x="4467225" y="5086350"/>
          <p14:tracePt t="35359" x="4438650" y="5086350"/>
          <p14:tracePt t="35361" x="4424363" y="5081588"/>
          <p14:tracePt t="35370" x="4414838" y="5081588"/>
          <p14:tracePt t="35380" x="4410075" y="5072063"/>
          <p14:tracePt t="35425" x="4410075" y="5062538"/>
          <p14:tracePt t="35672" x="4414838" y="5057775"/>
          <p14:tracePt t="37157" x="4410075" y="5057775"/>
          <p14:tracePt t="37236" x="4400550" y="5057775"/>
          <p14:tracePt t="37293" x="4391025" y="5057775"/>
          <p14:tracePt t="37304" x="4381500" y="5057775"/>
          <p14:tracePt t="37326" x="4376738" y="5057775"/>
          <p14:tracePt t="37338" x="4367213" y="5057775"/>
          <p14:tracePt t="37350" x="4357688" y="5057775"/>
          <p14:tracePt t="37361" x="4343400" y="5048250"/>
          <p14:tracePt t="37371" x="4333875" y="5048250"/>
          <p14:tracePt t="37383" x="4324350" y="5048250"/>
          <p14:tracePt t="37394" x="4319588" y="5048250"/>
          <p14:tracePt t="37416" x="4310063" y="5048250"/>
          <p14:tracePt t="37855" x="4310063" y="5038725"/>
          <p14:tracePt t="37878" x="4319588" y="5038725"/>
          <p14:tracePt t="38082" x="4333875" y="5029200"/>
          <p14:tracePt t="38091" x="4367213" y="5024438"/>
          <p14:tracePt t="38103" x="4400550" y="5014913"/>
          <p14:tracePt t="38114" x="4448175" y="5014913"/>
          <p14:tracePt t="38125" x="4505325" y="4995863"/>
          <p14:tracePt t="38136" x="4548188" y="4991100"/>
          <p14:tracePt t="38148" x="4595813" y="4972050"/>
          <p14:tracePt t="38160" x="4638675" y="4967288"/>
          <p14:tracePt t="38170" x="4676775" y="4957763"/>
          <p14:tracePt t="38181" x="4776788" y="4948238"/>
          <p14:tracePt t="38193" x="4857750" y="4938713"/>
          <p14:tracePt t="38204" x="4933950" y="4938713"/>
          <p14:tracePt t="38215" x="5095875" y="4924425"/>
          <p14:tracePt t="38227" x="5276850" y="4910138"/>
          <p14:tracePt t="38238" x="5391150" y="4900613"/>
          <p14:tracePt t="38249" x="5514975" y="4900613"/>
          <p14:tracePt t="38261" x="5581650" y="4900613"/>
          <p14:tracePt t="38272" x="5662613" y="4900613"/>
          <p14:tracePt t="38283" x="5710238" y="4900613"/>
          <p14:tracePt t="38294" x="5786438" y="4900613"/>
          <p14:tracePt t="38305" x="5834063" y="4900613"/>
          <p14:tracePt t="38316" x="5900738" y="4900613"/>
          <p14:tracePt t="38328" x="5938838" y="4900613"/>
          <p14:tracePt t="38339" x="5981700" y="4900613"/>
          <p14:tracePt t="38350" x="5995988" y="4900613"/>
          <p14:tracePt t="38361" x="6005513" y="4900613"/>
          <p14:tracePt t="38609" x="5995988" y="4900613"/>
          <p14:tracePt t="38744" x="5991225" y="4900613"/>
          <p14:tracePt t="38777" x="5991225" y="4891088"/>
          <p14:tracePt t="38789" x="5981700" y="4891088"/>
          <p14:tracePt t="39003" x="5981700" y="4881563"/>
          <p14:tracePt t="39048" x="5972175" y="4881563"/>
          <p14:tracePt t="39060" x="5962650" y="4881563"/>
          <p14:tracePt t="39070" x="5962650" y="4876800"/>
          <p14:tracePt t="39082" x="5948363" y="4867275"/>
          <p14:tracePt t="39094" x="5934075" y="4867275"/>
          <p14:tracePt t="39104" x="5881688" y="4848225"/>
          <p14:tracePt t="39115" x="5800725" y="4824413"/>
          <p14:tracePt t="39127" x="5734050" y="4800600"/>
          <p14:tracePt t="39138" x="5653088" y="4786313"/>
          <p14:tracePt t="39149" x="5605463" y="4767263"/>
          <p14:tracePt t="39161" x="5538788" y="4762500"/>
          <p14:tracePt t="39172" x="5457825" y="4743450"/>
          <p14:tracePt t="39183" x="5405438" y="4733925"/>
          <p14:tracePt t="39194" x="5357813" y="4729163"/>
          <p14:tracePt t="39205" x="5334000" y="4719638"/>
          <p14:tracePt t="39216" x="5310188" y="4710113"/>
          <p14:tracePt t="39239" x="5300663" y="4710113"/>
          <p14:tracePt t="39385" x="5310188" y="4719638"/>
          <p14:tracePt t="39397" x="5319713" y="4719638"/>
          <p14:tracePt t="39408" x="5334000" y="4719638"/>
          <p14:tracePt t="39419" x="5357813" y="4729163"/>
          <p14:tracePt t="39430" x="5381625" y="4729163"/>
          <p14:tracePt t="39442" x="5434013" y="4733925"/>
          <p14:tracePt t="39453" x="5481638" y="4743450"/>
          <p14:tracePt t="39464" x="5505450" y="4752975"/>
          <p14:tracePt t="39475" x="5514975" y="4752975"/>
          <p14:tracePt t="39723" x="5495925" y="4548188"/>
          <p14:tracePt t="39767" x="5495925" y="4538663"/>
          <p14:tracePt t="39779" x="5505450" y="4538663"/>
          <p14:tracePt t="39801" x="5514975" y="4538663"/>
          <p14:tracePt t="39869" x="5505450" y="4538663"/>
          <p14:tracePt t="39903" x="5495925" y="4538663"/>
          <p14:tracePt t="39925" x="5491163" y="4538663"/>
          <p14:tracePt t="40015" x="5491163" y="4529138"/>
          <p14:tracePt t="40027" x="5481638" y="4529138"/>
          <p14:tracePt t="40105" x="5472113" y="4529138"/>
          <p14:tracePt t="40128" x="5467350" y="4529138"/>
          <p14:tracePt t="40162" x="5457825" y="4529138"/>
          <p14:tracePt t="40173" x="5448300" y="4529138"/>
          <p14:tracePt t="40184" x="5438775" y="4529138"/>
          <p14:tracePt t="40195" x="5434013" y="4529138"/>
          <p14:tracePt t="40207" x="5414963" y="4524375"/>
          <p14:tracePt t="40218" x="5391150" y="4524375"/>
          <p14:tracePt t="40229" x="5357813" y="4524375"/>
          <p14:tracePt t="40240" x="5300663" y="4514850"/>
          <p14:tracePt t="40251" x="5253038" y="4514850"/>
          <p14:tracePt t="40263" x="5176838" y="4505325"/>
          <p14:tracePt t="40274" x="5119688" y="4500563"/>
          <p14:tracePt t="40285" x="5072063" y="4500563"/>
          <p14:tracePt t="40297" x="5005388" y="4500563"/>
          <p14:tracePt t="40308" x="4957763" y="4500563"/>
          <p14:tracePt t="40319" x="4924425" y="4500563"/>
          <p14:tracePt t="40330" x="4900613" y="4505325"/>
          <p14:tracePt t="40342" x="4881563" y="4505325"/>
          <p14:tracePt t="40353" x="4876800" y="4514850"/>
          <p14:tracePt t="40364" x="4857750" y="4514850"/>
          <p14:tracePt t="40375" x="4843463" y="4524375"/>
          <p14:tracePt t="40387" x="4833938" y="4529138"/>
          <p14:tracePt t="40398" x="4824413" y="4529138"/>
          <p14:tracePt t="40410" x="4819650" y="4538663"/>
          <p14:tracePt t="40431" x="4819650" y="4548188"/>
          <p14:tracePt t="40454" x="4819650" y="4557713"/>
          <p14:tracePt t="40477" x="4819650" y="4562475"/>
          <p14:tracePt t="40487" x="4819650" y="4572000"/>
          <p14:tracePt t="40499" x="4819650" y="4581525"/>
          <p14:tracePt t="40511" x="4819650" y="4586288"/>
          <p14:tracePt t="40521" x="4819650" y="4595813"/>
          <p14:tracePt t="40533" x="4819650" y="4605338"/>
          <p14:tracePt t="40544" x="4819650" y="4614863"/>
          <p14:tracePt t="40555" x="4819650" y="4619625"/>
          <p14:tracePt t="40566" x="4819650" y="4629150"/>
          <p14:tracePt t="40578" x="4819650" y="4638675"/>
          <p14:tracePt t="40589" x="4819650" y="4652963"/>
          <p14:tracePt t="40612" x="4810125" y="4672013"/>
          <p14:tracePt t="40623" x="4810125" y="4676775"/>
          <p14:tracePt t="40645" x="4800600" y="4686300"/>
          <p14:tracePt t="40657" x="4800600" y="4695825"/>
          <p14:tracePt t="40690" x="4800600" y="4705350"/>
          <p14:tracePt t="40713" x="4800600" y="4710113"/>
          <p14:tracePt t="40735" x="4810125" y="4710113"/>
          <p14:tracePt t="40746" x="4810125" y="4719638"/>
          <p14:tracePt t="40758" x="4819650" y="4719638"/>
          <p14:tracePt t="40769" x="4824413" y="4729163"/>
          <p14:tracePt t="40780" x="4848225" y="4729163"/>
          <p14:tracePt t="40791" x="4876800" y="4733925"/>
          <p14:tracePt t="40803" x="4900613" y="4733925"/>
          <p14:tracePt t="40814" x="4924425" y="4733925"/>
          <p14:tracePt t="40825" x="4933950" y="4733925"/>
          <p14:tracePt t="41264" x="4933950" y="4743450"/>
          <p14:tracePt t="41298" x="4933950" y="4752975"/>
          <p14:tracePt t="41309" x="4938713" y="4752975"/>
          <p14:tracePt t="41331" x="4948238" y="4752975"/>
          <p14:tracePt t="41421" x="4957763" y="4752975"/>
          <p14:tracePt t="41433" x="4967288" y="4762500"/>
          <p14:tracePt t="41455" x="4972050" y="4767263"/>
          <p14:tracePt t="41467" x="4981575" y="4767263"/>
          <p14:tracePt t="41479" x="4981575" y="4776788"/>
          <p14:tracePt t="41489" x="4991100" y="4776788"/>
          <p14:tracePt t="41501" x="4995863" y="4786313"/>
          <p14:tracePt t="41512" x="5005388" y="4791075"/>
          <p14:tracePt t="41523" x="5014913" y="4791075"/>
          <p14:tracePt t="41534" x="5024438" y="4800600"/>
          <p14:tracePt t="41545" x="5029200" y="4800600"/>
          <p14:tracePt t="41557" x="5057775" y="4800600"/>
          <p14:tracePt t="41568" x="5086350" y="4810125"/>
          <p14:tracePt t="41579" x="5119688" y="4810125"/>
          <p14:tracePt t="41590" x="5176838" y="4819650"/>
          <p14:tracePt t="41602" x="5253038" y="4824413"/>
          <p14:tracePt t="41613" x="5300663" y="4824413"/>
          <p14:tracePt t="41624" x="5348288" y="4833938"/>
          <p14:tracePt t="41635" x="5391150" y="4833938"/>
          <p14:tracePt t="41646" x="5414963" y="4833938"/>
          <p14:tracePt t="41658" x="5438775" y="4833938"/>
          <p14:tracePt t="41669" x="5467350" y="4824413"/>
          <p14:tracePt t="41680" x="5481638" y="4824413"/>
          <p14:tracePt t="41691" x="5505450" y="4819650"/>
          <p14:tracePt t="41703" x="5529263" y="4800600"/>
          <p14:tracePt t="41714" x="5538788" y="4791075"/>
          <p14:tracePt t="41725" x="5548313" y="4776788"/>
          <p14:tracePt t="41736" x="5553075" y="4767263"/>
          <p14:tracePt t="41748" x="5553075" y="4752975"/>
          <p14:tracePt t="41759" x="5562600" y="4733925"/>
          <p14:tracePt t="41770" x="5562600" y="4719638"/>
          <p14:tracePt t="41781" x="5562600" y="4710113"/>
          <p14:tracePt t="41793" x="5562600" y="4705350"/>
          <p14:tracePt t="41804" x="5553075" y="4695825"/>
          <p14:tracePt t="41827" x="5553075" y="4686300"/>
          <p14:tracePt t="41838" x="5548313" y="4686300"/>
          <p14:tracePt t="42997" x="5538788" y="4686300"/>
          <p14:tracePt t="43053" x="5529263" y="4686300"/>
          <p14:tracePt t="45258" x="5529263" y="4676775"/>
          <p14:tracePt t="45280" x="5524500" y="4676775"/>
          <p14:tracePt t="46124" x="5514975" y="4676775"/>
          <p14:tracePt t="46146" x="5505450" y="4676775"/>
          <p14:tracePt t="46158" x="5495925" y="4672013"/>
          <p14:tracePt t="46169" x="5491163" y="4672013"/>
          <p14:tracePt t="46180" x="5467350" y="4662488"/>
          <p14:tracePt t="46192" x="5434013" y="4662488"/>
          <p14:tracePt t="46203" x="5391150" y="4652963"/>
          <p14:tracePt t="46214" x="5319713" y="4638675"/>
          <p14:tracePt t="46225" x="5262563" y="4629150"/>
          <p14:tracePt t="46237" x="5219700" y="4614863"/>
          <p14:tracePt t="46248" x="5186363" y="4614863"/>
          <p14:tracePt t="46259" x="5153025" y="4605338"/>
          <p14:tracePt t="46270" x="5119688" y="4605338"/>
          <p14:tracePt t="46282" x="5105400" y="4595813"/>
          <p14:tracePt t="46293" x="5086350" y="4595813"/>
          <p14:tracePt t="46304" x="5081588" y="4595813"/>
          <p14:tracePt t="46327" x="5072063" y="4595813"/>
          <p14:tracePt t="46338" x="5062538" y="4595813"/>
          <p14:tracePt t="46350" x="5048250" y="4595813"/>
          <p14:tracePt t="46361" x="5029200" y="4605338"/>
          <p14:tracePt t="46372" x="5014913" y="4605338"/>
          <p14:tracePt t="46383" x="4995863" y="4605338"/>
          <p14:tracePt t="46394" x="4991100" y="4614863"/>
          <p14:tracePt t="46406" x="4981575" y="4614863"/>
          <p14:tracePt t="46417" x="4967288" y="4614863"/>
          <p14:tracePt t="46428" x="4967288" y="4619625"/>
          <p14:tracePt t="46439" x="4957763" y="4619625"/>
          <p14:tracePt t="46450" x="4957763" y="4629150"/>
          <p14:tracePt t="46461" x="4948238" y="4629150"/>
          <p14:tracePt t="46495" x="4948238" y="4638675"/>
          <p14:tracePt t="48982" x="4948238" y="4629150"/>
          <p14:tracePt t="51591" x="4938713" y="4629150"/>
          <p14:tracePt t="51648" x="4938713" y="4638675"/>
          <p14:tracePt t="52706" x="4938713" y="4643438"/>
          <p14:tracePt t="52751" x="4933950" y="4643438"/>
          <p14:tracePt t="53189" x="4938713" y="4643438"/>
          <p14:tracePt t="53212" x="4933950" y="4643438"/>
          <p14:tracePt t="53234" x="4924425" y="4643438"/>
          <p14:tracePt t="53257" x="4914900" y="4638675"/>
          <p14:tracePt t="53290" x="4910138" y="4638675"/>
          <p14:tracePt t="53302" x="4900613" y="4638675"/>
          <p14:tracePt t="53313" x="4891088" y="4638675"/>
          <p14:tracePt t="53324" x="4876800" y="4643438"/>
          <p14:tracePt t="53336" x="4867275" y="4643438"/>
          <p14:tracePt t="53349" x="4857750" y="4643438"/>
          <p14:tracePt t="53358" x="4848225" y="4652963"/>
          <p14:tracePt t="53369" x="4833938" y="4652963"/>
          <p14:tracePt t="53382" x="4833938" y="4662488"/>
          <p14:tracePt t="53392" x="4819650" y="4662488"/>
          <p14:tracePt t="53403" x="4810125" y="4676775"/>
          <p14:tracePt t="53425" x="4791075" y="4686300"/>
          <p14:tracePt t="53429" x="4776788" y="4695825"/>
          <p14:tracePt t="53437" x="4762500" y="4710113"/>
          <p14:tracePt t="53449" x="4743450" y="4719638"/>
          <p14:tracePt t="53459" x="4729163" y="4733925"/>
          <p14:tracePt t="53471" x="4705350" y="4752975"/>
          <p14:tracePt t="53482" x="4695825" y="4767263"/>
          <p14:tracePt t="53493" x="4672013" y="4786313"/>
          <p14:tracePt t="53504" x="4652963" y="4800600"/>
          <p14:tracePt t="53516" x="4629150" y="4819650"/>
          <p14:tracePt t="53527" x="4605338" y="4843463"/>
          <p14:tracePt t="53538" x="4572000" y="4857750"/>
          <p14:tracePt t="53550" x="4557713" y="4876800"/>
          <p14:tracePt t="53560" x="4529138" y="4900613"/>
          <p14:tracePt t="53572" x="4514850" y="4914900"/>
          <p14:tracePt t="53583" x="4500563" y="4933950"/>
          <p14:tracePt t="53594" x="4481513" y="4957763"/>
          <p14:tracePt t="53605" x="4467225" y="4967288"/>
          <p14:tracePt t="53617" x="4457700" y="4972050"/>
          <p14:tracePt t="53628" x="4448175" y="4981575"/>
          <p14:tracePt t="53639" x="4448175" y="4991100"/>
          <p14:tracePt t="53662" x="4448175" y="4995863"/>
          <p14:tracePt t="53684" x="4448175" y="4991100"/>
          <p14:tracePt t="53696" x="4438650" y="4981575"/>
          <p14:tracePt t="53707" x="4433888" y="4981575"/>
          <p14:tracePt t="53752" x="4424363" y="4967288"/>
          <p14:tracePt t="54033" x="4433888" y="4967288"/>
          <p14:tracePt t="54123" x="4424363" y="4967288"/>
          <p14:tracePt t="54168" x="4424363" y="4972050"/>
          <p14:tracePt t="54179" x="4414838" y="4972050"/>
          <p14:tracePt t="54213" x="4410075" y="4981575"/>
          <p14:tracePt t="54224" x="4400550" y="4981575"/>
          <p14:tracePt t="54235" x="4400550" y="4991100"/>
          <p14:tracePt t="54247" x="4391025" y="4995863"/>
          <p14:tracePt t="54258" x="4376738" y="5005388"/>
          <p14:tracePt t="54269" x="4367213" y="5024438"/>
          <p14:tracePt t="54281" x="4367213" y="5029200"/>
          <p14:tracePt t="54292" x="4357688" y="5038725"/>
          <p14:tracePt t="54303" x="4357688" y="5048250"/>
          <p14:tracePt t="54315" x="4352925" y="5057775"/>
          <p14:tracePt t="54326" x="4352925" y="5062538"/>
          <p14:tracePt t="54348" x="4352925" y="5072063"/>
          <p14:tracePt t="54506" x="4352925" y="5062538"/>
          <p14:tracePt t="54517" x="4357688" y="5062538"/>
          <p14:tracePt t="54528" x="4367213" y="5057775"/>
          <p14:tracePt t="54539" x="4381500" y="5048250"/>
          <p14:tracePt t="54551" x="4391025" y="5038725"/>
          <p14:tracePt t="54562" x="4414838" y="5024438"/>
          <p14:tracePt t="54573" x="4438650" y="5024438"/>
          <p14:tracePt t="54584" x="4467225" y="5014913"/>
          <p14:tracePt t="54595" x="4481513" y="5014913"/>
          <p14:tracePt t="54607" x="4500563" y="5005388"/>
          <p14:tracePt t="54618" x="4505325" y="5005388"/>
          <p14:tracePt t="54629" x="4514850" y="5005388"/>
          <p14:tracePt t="54742" x="4505325" y="5005388"/>
          <p14:tracePt t="54753" x="4500563" y="5005388"/>
          <p14:tracePt t="54766" x="4491038" y="5014913"/>
          <p14:tracePt t="54776" x="4481513" y="5014913"/>
          <p14:tracePt t="54787" x="4467225" y="5014913"/>
          <p14:tracePt t="54799" x="4457700" y="5014913"/>
          <p14:tracePt t="54809" x="4448175" y="5014913"/>
          <p14:tracePt t="54821" x="4433888" y="5014913"/>
          <p14:tracePt t="54833" x="4424363" y="5014913"/>
          <p14:tracePt t="54843" x="4410075" y="5024438"/>
          <p14:tracePt t="54854" x="4391025" y="5024438"/>
          <p14:tracePt t="54866" x="4381500" y="5024438"/>
          <p14:tracePt t="54877" x="4376738" y="5024438"/>
          <p14:tracePt t="54888" x="4367213" y="5024438"/>
          <p14:tracePt t="54899" x="4357688" y="5024438"/>
          <p14:tracePt t="54922" x="4343400" y="5024438"/>
          <p14:tracePt t="54925" x="4324350" y="5029200"/>
          <p14:tracePt t="54933" x="4310063" y="5029200"/>
          <p14:tracePt t="54944" x="4300538" y="5038725"/>
          <p14:tracePt t="54956" x="4286250" y="5048250"/>
          <p14:tracePt t="54967" x="4276725" y="5057775"/>
          <p14:tracePt t="54978" x="4267200" y="5057775"/>
          <p14:tracePt t="54989" x="4262438" y="5062538"/>
          <p14:tracePt t="55001" x="4252913" y="5062538"/>
          <p14:tracePt t="55012" x="4243388" y="5072063"/>
          <p14:tracePt t="55023" x="4229100" y="5081588"/>
          <p14:tracePt t="55034" x="4219575" y="5081588"/>
          <p14:tracePt t="55046" x="4210050" y="5086350"/>
          <p14:tracePt t="55057" x="4205288" y="5095875"/>
          <p14:tracePt t="55068" x="4195763" y="5095875"/>
          <p14:tracePt t="55079" x="4176713" y="5105400"/>
          <p14:tracePt t="55091" x="4171950" y="5114925"/>
          <p14:tracePt t="55102" x="4162425" y="5119688"/>
          <p14:tracePt t="55113" x="4148138" y="5119688"/>
          <p14:tracePt t="55124" x="4129088" y="5129213"/>
          <p14:tracePt t="55136" x="4114800" y="5138738"/>
          <p14:tracePt t="55147" x="4095750" y="5138738"/>
          <p14:tracePt t="55158" x="4095750" y="5143500"/>
          <p14:tracePt t="55169" x="4086225" y="5143500"/>
          <p14:tracePt t="55192" x="4081463" y="5153025"/>
          <p14:tracePt t="55215" x="4071938" y="5162550"/>
          <p14:tracePt t="55225" x="4062413" y="5162550"/>
          <p14:tracePt t="55237" x="4062413" y="5172075"/>
          <p14:tracePt t="55249" x="4057650" y="5176838"/>
          <p14:tracePt t="55271" x="4048125" y="5186363"/>
          <p14:tracePt t="55304" x="4048125" y="5195888"/>
          <p14:tracePt t="55350" x="4038600" y="5195888"/>
          <p14:tracePt t="55372" x="4038600" y="5200650"/>
          <p14:tracePt t="55800" x="4048125" y="5200650"/>
          <p14:tracePt t="56306" x="4057650" y="5200650"/>
          <p14:tracePt t="56328" x="4062413" y="5195888"/>
          <p14:tracePt t="56351" x="4071938" y="5186363"/>
          <p14:tracePt t="56362" x="4062413" y="5186363"/>
          <p14:tracePt t="56744" x="4071938" y="5186363"/>
          <p14:tracePt t="56756" x="4081463" y="5186363"/>
          <p14:tracePt t="57194" x="4081463" y="5176838"/>
          <p14:tracePt t="58376" x="4071938" y="5176838"/>
          <p14:tracePt t="58421" x="4071938" y="5172075"/>
          <p14:tracePt t="60862" x="4071938" y="5176838"/>
          <p14:tracePt t="61256" x="4071938" y="5172075"/>
          <p14:tracePt t="62539" x="4062413" y="5172075"/>
          <p14:tracePt t="62797" x="4071938" y="5172075"/>
          <p14:tracePt t="63281" x="4081463" y="5172075"/>
          <p14:tracePt t="63292" x="4081463" y="5162550"/>
          <p14:tracePt t="64372" x="4071938" y="5162550"/>
          <p14:tracePt t="64383" x="4071938" y="51530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CA450-4764-6502-9FA5-6A2DC9AA704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4EE2B85-E17D-8DD5-C824-33FB2CB42616}"/>
              </a:ext>
            </a:extLst>
          </p:cNvPr>
          <p:cNvSpPr>
            <a:spLocks noGrp="1"/>
          </p:cNvSpPr>
          <p:nvPr>
            <p:ph idx="1"/>
          </p:nvPr>
        </p:nvSpPr>
        <p:spPr>
          <a:xfrm>
            <a:off x="838200" y="1477108"/>
            <a:ext cx="10515600" cy="4699855"/>
          </a:xfrm>
        </p:spPr>
        <p:txBody>
          <a:bodyPr>
            <a:normAutofit/>
          </a:bodyPr>
          <a:lstStyle/>
          <a:p>
            <a:r>
              <a:rPr lang="en-GB" sz="1800" dirty="0">
                <a:effectLst/>
              </a:rPr>
              <a:t>Peritoneal dialysis first policy in Hong Kong for 35 years: Global impact. Li, P. K-T. et al, Nephrology. 2022;27:787–794. </a:t>
            </a:r>
            <a:r>
              <a:rPr lang="en-GB" sz="1800" dirty="0">
                <a:effectLst/>
                <a:hlinkClick r:id="rId4"/>
              </a:rPr>
              <a:t>https://doi.org</a:t>
            </a:r>
            <a:r>
              <a:rPr lang="en-GB" sz="1800" dirty="0">
                <a:hlinkClick r:id="rId4"/>
              </a:rPr>
              <a:t>/</a:t>
            </a:r>
            <a:r>
              <a:rPr lang="en-GB" sz="1800" dirty="0">
                <a:effectLst/>
                <a:hlinkClick r:id="rId4"/>
              </a:rPr>
              <a:t>10.1111/nep.14042</a:t>
            </a:r>
            <a:endParaRPr lang="en-GB" sz="1800" dirty="0">
              <a:effectLst/>
            </a:endParaRPr>
          </a:p>
          <a:p>
            <a:r>
              <a:rPr lang="en-GB" sz="1800" dirty="0">
                <a:effectLst/>
              </a:rPr>
              <a:t>A global overview of the impact of peritoneal dialysis first or </a:t>
            </a:r>
            <a:r>
              <a:rPr lang="en-GB" sz="1800" dirty="0" err="1">
                <a:effectLst/>
              </a:rPr>
              <a:t>favored</a:t>
            </a:r>
            <a:r>
              <a:rPr lang="en-GB" sz="1800" dirty="0">
                <a:effectLst/>
              </a:rPr>
              <a:t> policies: an opinion Liu, F.X. et al, </a:t>
            </a:r>
            <a:r>
              <a:rPr lang="en-GB" sz="1800" i="1" dirty="0">
                <a:effectLst/>
              </a:rPr>
              <a:t>Peritoneal Dialysis International, </a:t>
            </a:r>
            <a:r>
              <a:rPr lang="en-GB" sz="1800" dirty="0">
                <a:effectLst/>
              </a:rPr>
              <a:t>Vol. 35, pp. 406–420</a:t>
            </a:r>
            <a:r>
              <a:rPr lang="en-GB" sz="1800" dirty="0"/>
              <a:t> </a:t>
            </a:r>
            <a:r>
              <a:rPr lang="en-GB" sz="1800" dirty="0">
                <a:effectLst/>
                <a:hlinkClick r:id="rId5"/>
              </a:rPr>
              <a:t>https://doi.org</a:t>
            </a:r>
            <a:r>
              <a:rPr lang="en-GB" sz="1800" dirty="0">
                <a:hlinkClick r:id="rId5"/>
              </a:rPr>
              <a:t>/</a:t>
            </a:r>
            <a:r>
              <a:rPr lang="en-GB" sz="1800" dirty="0">
                <a:effectLst/>
                <a:hlinkClick r:id="rId5"/>
              </a:rPr>
              <a:t>10.3747/pdi.2013.00204</a:t>
            </a:r>
            <a:endParaRPr lang="en-GB" sz="1800" dirty="0">
              <a:effectLst/>
            </a:endParaRPr>
          </a:p>
          <a:p>
            <a:r>
              <a:rPr lang="en-GB" sz="1800" dirty="0">
                <a:effectLst/>
              </a:rPr>
              <a:t>Economic Evaluation of Palliative Management versus Peritoneal Dialysis and Hemodialysis for End-Stage Renal Disease: Evidence for Coverage Decisions in Thailand; </a:t>
            </a:r>
            <a:r>
              <a:rPr lang="en-GB" sz="1800" dirty="0" err="1">
                <a:effectLst/>
              </a:rPr>
              <a:t>Teerawattananon</a:t>
            </a:r>
            <a:r>
              <a:rPr lang="en-GB" sz="1800" dirty="0">
                <a:effectLst/>
              </a:rPr>
              <a:t>, Y et al. Value in Heath, 2007;10:61-71 </a:t>
            </a:r>
            <a:r>
              <a:rPr lang="en-GB" sz="1800" dirty="0">
                <a:effectLst/>
                <a:hlinkClick r:id="rId6"/>
              </a:rPr>
              <a:t>https://doi.org</a:t>
            </a:r>
            <a:r>
              <a:rPr lang="en-GB" sz="1800" dirty="0">
                <a:hlinkClick r:id="rId6"/>
              </a:rPr>
              <a:t>/</a:t>
            </a:r>
            <a:r>
              <a:rPr lang="en-GB" sz="1800" b="0" i="0" u="none" strike="noStrike" dirty="0">
                <a:effectLst/>
                <a:hlinkClick r:id="rId6"/>
              </a:rPr>
              <a:t>10.1111/j.1524-4733.2006.00145.x</a:t>
            </a:r>
            <a:r>
              <a:rPr lang="en-GB" sz="1800" b="0" i="0" u="none" strike="noStrike" dirty="0">
                <a:effectLst/>
              </a:rPr>
              <a:t>.</a:t>
            </a:r>
          </a:p>
          <a:p>
            <a:r>
              <a:rPr lang="en-GB" sz="1800" dirty="0">
                <a:effectLst/>
              </a:rPr>
              <a:t>Economic evaluation of peritoneal dialysis and hemodialysis in Thai population with End‑stage Kidney Disease. </a:t>
            </a:r>
            <a:r>
              <a:rPr lang="en-GB" sz="1800" dirty="0" err="1">
                <a:effectLst/>
              </a:rPr>
              <a:t>Assanatham</a:t>
            </a:r>
            <a:r>
              <a:rPr lang="en-GB" sz="1800" dirty="0">
                <a:effectLst/>
              </a:rPr>
              <a:t> et al. BMC Health Services Research (2022) 22:1384 </a:t>
            </a:r>
            <a:r>
              <a:rPr lang="en-GB" sz="1800" dirty="0">
                <a:effectLst/>
                <a:hlinkClick r:id="rId7"/>
              </a:rPr>
              <a:t>https://doi.org/10.1186/s12913-022-08827-0</a:t>
            </a:r>
            <a:endParaRPr lang="en-GB" sz="1800" dirty="0">
              <a:effectLst/>
            </a:endParaRPr>
          </a:p>
          <a:p>
            <a:r>
              <a:rPr lang="en-GB" sz="1800" dirty="0">
                <a:effectLst/>
              </a:rPr>
              <a:t>Peritoneal dialysis–first initiative in India: a cost-effectiveness</a:t>
            </a:r>
            <a:r>
              <a:rPr lang="en-GB" sz="1800" dirty="0"/>
              <a:t> </a:t>
            </a:r>
            <a:r>
              <a:rPr lang="en-GB" sz="1800" dirty="0">
                <a:effectLst/>
              </a:rPr>
              <a:t>analysis Clinical Kidney Journal, 2022;15:128-135 </a:t>
            </a:r>
            <a:r>
              <a:rPr lang="en-GB" sz="1800" dirty="0">
                <a:solidFill>
                  <a:srgbClr val="0563C1"/>
                </a:solidFill>
                <a:effectLst/>
                <a:hlinkClick r:id="rId8">
                  <a:extLst>
                    <a:ext uri="{A12FA001-AC4F-418D-AE19-62706E023703}">
                      <ahyp:hlinkClr xmlns:ahyp="http://schemas.microsoft.com/office/drawing/2018/hyperlinkcolor" val="tx"/>
                    </a:ext>
                  </a:extLst>
                </a:hlinkClick>
              </a:rPr>
              <a:t>https://doi.org</a:t>
            </a:r>
            <a:r>
              <a:rPr lang="en-GB" sz="1800" dirty="0">
                <a:solidFill>
                  <a:srgbClr val="0563C1"/>
                </a:solidFill>
                <a:hlinkClick r:id="rId8">
                  <a:extLst>
                    <a:ext uri="{A12FA001-AC4F-418D-AE19-62706E023703}">
                      <ahyp:hlinkClr xmlns:ahyp="http://schemas.microsoft.com/office/drawing/2018/hyperlinkcolor" val="tx"/>
                    </a:ext>
                  </a:extLst>
                </a:hlinkClick>
              </a:rPr>
              <a:t>/</a:t>
            </a:r>
            <a:r>
              <a:rPr lang="en-GB" sz="1800" dirty="0">
                <a:effectLst/>
                <a:hlinkClick r:id="rId8">
                  <a:extLst>
                    <a:ext uri="{A12FA001-AC4F-418D-AE19-62706E023703}">
                      <ahyp:hlinkClr xmlns:ahyp="http://schemas.microsoft.com/office/drawing/2018/hyperlinkcolor" val="tx"/>
                    </a:ext>
                  </a:extLst>
                </a:hlinkClick>
              </a:rPr>
              <a:t>10.1093/ckj/sfab126</a:t>
            </a:r>
            <a:endParaRPr lang="en-GB" sz="1800" dirty="0">
              <a:effectLst/>
            </a:endParaRPr>
          </a:p>
          <a:p>
            <a:r>
              <a:rPr lang="en-GB" sz="1800" dirty="0">
                <a:effectLst/>
              </a:rPr>
              <a:t>Lifetime cost-effectiveness analysis of first-line dialysis modalities for patients with end-stage renal disease under peritoneal dialysis first policy. Wong et al. BMC Nephrology (2020) 21:42  </a:t>
            </a:r>
            <a:r>
              <a:rPr lang="en-GB" sz="1800" dirty="0">
                <a:effectLst/>
                <a:hlinkClick r:id="rId9"/>
              </a:rPr>
              <a:t>https://doi.org/10.1186/s12882-020-1708-0</a:t>
            </a:r>
            <a:endParaRPr lang="en-GB" sz="1800" dirty="0">
              <a:effectLst/>
            </a:endParaRPr>
          </a:p>
          <a:p>
            <a:endParaRPr lang="en-GB" sz="1800" dirty="0">
              <a:effectLst/>
            </a:endParaRPr>
          </a:p>
          <a:p>
            <a:endParaRPr lang="en-GB" sz="1200" dirty="0">
              <a:solidFill>
                <a:srgbClr val="131413"/>
              </a:solidFill>
              <a:effectLst/>
              <a:latin typeface="Helvetica" pitchFamily="2" charset="0"/>
            </a:endParaRPr>
          </a:p>
          <a:p>
            <a:endParaRPr lang="en-GB" sz="1800" dirty="0">
              <a:effectLst/>
            </a:endParaRPr>
          </a:p>
          <a:p>
            <a:endParaRPr lang="en-GB" sz="1800" dirty="0">
              <a:effectLst/>
            </a:endParaRPr>
          </a:p>
          <a:p>
            <a:endParaRPr lang="en-GB" sz="1800" dirty="0">
              <a:effectLst/>
            </a:endParaRPr>
          </a:p>
          <a:p>
            <a:endParaRPr lang="en-GB" sz="1800" dirty="0">
              <a:effectLst/>
            </a:endParaRPr>
          </a:p>
          <a:p>
            <a:endParaRPr lang="en-GB" sz="1800" dirty="0">
              <a:solidFill>
                <a:srgbClr val="000073"/>
              </a:solidFill>
              <a:effectLst/>
            </a:endParaRPr>
          </a:p>
          <a:p>
            <a:endParaRPr lang="en-GB" sz="1600" dirty="0">
              <a:effectLst/>
              <a:latin typeface="Helvetica" pitchFamily="2" charset="0"/>
            </a:endParaRPr>
          </a:p>
          <a:p>
            <a:endParaRPr lang="en-GB" sz="1600" dirty="0">
              <a:effectLst/>
              <a:latin typeface="Helvetica" pitchFamily="2" charset="0"/>
            </a:endParaRPr>
          </a:p>
          <a:p>
            <a:endParaRPr lang="en-GB" sz="1200" dirty="0">
              <a:effectLst/>
              <a:latin typeface="Helvetica" pitchFamily="2" charset="0"/>
            </a:endParaRPr>
          </a:p>
          <a:p>
            <a:endParaRPr lang="en-GB" sz="1800" dirty="0">
              <a:effectLst/>
            </a:endParaRPr>
          </a:p>
          <a:p>
            <a:endParaRPr lang="en-GB" sz="1800" dirty="0">
              <a:effectLst/>
            </a:endParaRPr>
          </a:p>
          <a:p>
            <a:endParaRPr lang="en-GB" sz="1800" dirty="0">
              <a:effectLst/>
            </a:endParaRPr>
          </a:p>
          <a:p>
            <a:endParaRPr lang="en-US" dirty="0"/>
          </a:p>
        </p:txBody>
      </p:sp>
      <p:pic>
        <p:nvPicPr>
          <p:cNvPr id="6" name="Audio 5">
            <a:extLst>
              <a:ext uri="{FF2B5EF4-FFF2-40B4-BE49-F238E27FC236}">
                <a16:creationId xmlns:a16="http://schemas.microsoft.com/office/drawing/2014/main" id="{9FD6BE0D-83E9-A082-3321-E6DE57D874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6012787"/>
      </p:ext>
    </p:extLst>
  </p:cSld>
  <p:clrMapOvr>
    <a:masterClrMapping/>
  </p:clrMapOvr>
  <mc:AlternateContent xmlns:mc="http://schemas.openxmlformats.org/markup-compatibility/2006">
    <mc:Choice xmlns:p14="http://schemas.microsoft.com/office/powerpoint/2010/main" Requires="p14">
      <p:transition spd="slow" p14:dur="2000" advTm="16650"/>
    </mc:Choice>
    <mc:Fallback>
      <p:transition spd="slow" advTm="1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1940" x="4062413" y="5153025"/>
          <p14:tracePt t="11963" x="4071938" y="5143500"/>
          <p14:tracePt t="11974" x="4086225" y="5143500"/>
          <p14:tracePt t="11985" x="4138613" y="5119688"/>
          <p14:tracePt t="11996" x="4176713" y="5105400"/>
          <p14:tracePt t="12008" x="4210050" y="5086350"/>
          <p14:tracePt t="12019" x="4243388" y="5072063"/>
          <p14:tracePt t="12030" x="4267200" y="5057775"/>
          <p14:tracePt t="12042" x="4300538" y="5029200"/>
          <p14:tracePt t="12053" x="4352925" y="5005388"/>
          <p14:tracePt t="12066" x="4381500" y="4991100"/>
          <p14:tracePt t="12075" x="4414838" y="4972050"/>
          <p14:tracePt t="12086" x="4448175" y="4948238"/>
          <p14:tracePt t="12098" x="4471988" y="4933950"/>
          <p14:tracePt t="12109" x="4505325" y="4910138"/>
          <p14:tracePt t="12120" x="4529138" y="4881563"/>
          <p14:tracePt t="12132" x="4548188" y="4867275"/>
          <p14:tracePt t="12143" x="4562475" y="4848225"/>
          <p14:tracePt t="12154" x="4581525" y="4824413"/>
          <p14:tracePt t="12165" x="4605338" y="4800600"/>
          <p14:tracePt t="12178" x="4619625" y="4776788"/>
          <p14:tracePt t="12188" x="4652963" y="4733925"/>
          <p14:tracePt t="12199" x="4695825" y="4695825"/>
          <p14:tracePt t="12211" x="4719638" y="4662488"/>
          <p14:tracePt t="12222" x="4767263" y="4605338"/>
          <p14:tracePt t="12233" x="4819650" y="4538663"/>
          <p14:tracePt t="12245" x="4848225" y="4481513"/>
          <p14:tracePt t="12256" x="4900613" y="4414838"/>
          <p14:tracePt t="12267" x="4938713" y="4343400"/>
          <p14:tracePt t="12278" x="4972050" y="4295775"/>
          <p14:tracePt t="12289" x="5014913" y="4219575"/>
          <p14:tracePt t="12300" x="5057775" y="4148138"/>
          <p14:tracePt t="12311" x="5086350" y="4081463"/>
          <p14:tracePt t="12323" x="5138738" y="3990975"/>
          <p14:tracePt t="12334" x="5195888" y="3900488"/>
          <p14:tracePt t="12345" x="5253038" y="3819525"/>
          <p14:tracePt t="12357" x="5348288" y="3695700"/>
          <p14:tracePt t="12368" x="5448300" y="3571875"/>
          <p14:tracePt t="12379" x="5514975" y="3490913"/>
          <p14:tracePt t="12390" x="5605463" y="3367088"/>
          <p14:tracePt t="12401" x="5700713" y="3238500"/>
          <p14:tracePt t="12413" x="5757863" y="3148013"/>
          <p14:tracePt t="12424" x="5819775" y="3038475"/>
          <p14:tracePt t="12436" x="5867400" y="2943225"/>
          <p14:tracePt t="12447" x="5915025" y="2867025"/>
          <p14:tracePt t="12458" x="5991225" y="2762250"/>
          <p14:tracePt t="12469" x="6062663" y="2662238"/>
          <p14:tracePt t="12480" x="6138863" y="2547938"/>
          <p14:tracePt t="12491" x="6196013" y="2466975"/>
          <p14:tracePt t="12503" x="6291263" y="2343150"/>
          <p14:tracePt t="12514" x="6357938" y="2243138"/>
          <p14:tracePt t="12525" x="6415088" y="2171700"/>
          <p14:tracePt t="12537" x="6481763" y="2081213"/>
          <p14:tracePt t="12548" x="6553200" y="1990725"/>
          <p14:tracePt t="12559" x="6605588" y="1924050"/>
          <p14:tracePt t="12570" x="6696075" y="1833563"/>
          <p14:tracePt t="12582" x="6753225" y="1771650"/>
          <p14:tracePt t="12593" x="6834188" y="1685925"/>
          <p14:tracePt t="12604" x="6900863" y="1628775"/>
          <p14:tracePt t="12616" x="6996113" y="1547813"/>
          <p14:tracePt t="12628" x="7062788" y="1500188"/>
          <p14:tracePt t="12638" x="7110413" y="1457325"/>
          <p14:tracePt t="12660" x="7110413" y="1452563"/>
          <p14:tracePt t="13302" x="7119938" y="1452563"/>
          <p14:tracePt t="13403" x="7119938" y="1443038"/>
          <p14:tracePt t="13425" x="7129463" y="1443038"/>
          <p14:tracePt t="13448" x="7143750" y="1443038"/>
          <p14:tracePt t="13504" x="7143750" y="1433513"/>
          <p14:tracePt t="13538" x="7153275" y="1433513"/>
          <p14:tracePt t="13549" x="7153275" y="1423988"/>
          <p14:tracePt t="13562" x="7162800" y="1423988"/>
          <p14:tracePt t="13571" x="7167563" y="1419225"/>
          <p14:tracePt t="13583" x="7177088" y="1409700"/>
          <p14:tracePt t="13606" x="7186613" y="1400175"/>
          <p14:tracePt t="13617" x="7196138" y="1400175"/>
          <p14:tracePt t="13628" x="7196138" y="1390650"/>
          <p14:tracePt t="13639" x="7200900" y="1390650"/>
          <p14:tracePt t="13650" x="7200900" y="1385888"/>
          <p14:tracePt t="13662" x="7210425" y="1385888"/>
          <p14:tracePt t="13673" x="7224713" y="1376363"/>
          <p14:tracePt t="13684" x="7234238" y="1366838"/>
          <p14:tracePt t="13695" x="7253288" y="1362075"/>
          <p14:tracePt t="13707" x="7267575" y="1352550"/>
          <p14:tracePt t="13718" x="7281863" y="1333500"/>
          <p14:tracePt t="13729" x="7315200" y="1319213"/>
          <p14:tracePt t="13740" x="7367588" y="1295400"/>
          <p14:tracePt t="13751" x="7405688" y="1262063"/>
          <p14:tracePt t="13763" x="7481888" y="1204913"/>
          <p14:tracePt t="13774" x="7572375" y="1128713"/>
          <p14:tracePt t="13785" x="7653338" y="1066800"/>
          <p14:tracePt t="13797" x="7777163" y="957263"/>
          <p14:tracePt t="13808" x="7872413" y="862013"/>
          <p14:tracePt t="13819" x="7929563" y="785813"/>
          <p14:tracePt t="13830" x="8043863" y="690563"/>
          <p14:tracePt t="13841" x="8177213" y="571500"/>
          <p14:tracePt t="13853" x="8281988" y="490538"/>
          <p14:tracePt t="13864" x="8439150" y="376238"/>
          <p14:tracePt t="13875" x="8572500" y="271463"/>
          <p14:tracePt t="13887" x="8667750" y="204788"/>
          <p14:tracePt t="13898" x="8791575" y="114300"/>
          <p14:tracePt t="13909" x="8905875" y="333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AF5C-8A55-28DB-0CA4-76256014EC1E}"/>
              </a:ext>
            </a:extLst>
          </p:cNvPr>
          <p:cNvSpPr>
            <a:spLocks noGrp="1"/>
          </p:cNvSpPr>
          <p:nvPr>
            <p:ph type="title"/>
          </p:nvPr>
        </p:nvSpPr>
        <p:spPr/>
        <p:txBody>
          <a:bodyPr/>
          <a:lstStyle/>
          <a:p>
            <a:r>
              <a:rPr lang="en-US" dirty="0"/>
              <a:t>What is PD-first?</a:t>
            </a:r>
          </a:p>
        </p:txBody>
      </p:sp>
      <p:sp>
        <p:nvSpPr>
          <p:cNvPr id="3" name="Content Placeholder 2">
            <a:extLst>
              <a:ext uri="{FF2B5EF4-FFF2-40B4-BE49-F238E27FC236}">
                <a16:creationId xmlns:a16="http://schemas.microsoft.com/office/drawing/2014/main" id="{683F636D-E78C-DA82-7328-B6039F427E4E}"/>
              </a:ext>
            </a:extLst>
          </p:cNvPr>
          <p:cNvSpPr>
            <a:spLocks noGrp="1"/>
          </p:cNvSpPr>
          <p:nvPr>
            <p:ph idx="1"/>
          </p:nvPr>
        </p:nvSpPr>
        <p:spPr>
          <a:xfrm>
            <a:off x="751703" y="1454922"/>
            <a:ext cx="10515600" cy="1523056"/>
          </a:xfrm>
        </p:spPr>
        <p:txBody>
          <a:bodyPr/>
          <a:lstStyle/>
          <a:p>
            <a:r>
              <a:rPr lang="en-US" dirty="0"/>
              <a:t>Usually defined as a policy in which:</a:t>
            </a:r>
          </a:p>
          <a:p>
            <a:pPr marL="0" indent="0">
              <a:buNone/>
            </a:pPr>
            <a:r>
              <a:rPr lang="en-US" dirty="0"/>
              <a:t> ‘</a:t>
            </a:r>
            <a:r>
              <a:rPr lang="en-US" b="1" dirty="0"/>
              <a:t>Peritoneal Dialysis is made available to all as the first-line treatment for advanced kidney failure unless there is a medical contraindication</a:t>
            </a:r>
            <a:r>
              <a:rPr lang="en-US" dirty="0"/>
              <a:t>’</a:t>
            </a:r>
          </a:p>
        </p:txBody>
      </p:sp>
      <p:pic>
        <p:nvPicPr>
          <p:cNvPr id="5" name="Picture 4" descr="A map of the world with different colored countries/regions&#10;&#10;Description automatically generated">
            <a:extLst>
              <a:ext uri="{FF2B5EF4-FFF2-40B4-BE49-F238E27FC236}">
                <a16:creationId xmlns:a16="http://schemas.microsoft.com/office/drawing/2014/main" id="{49E890ED-FD36-E17A-6B96-E1F08399E33E}"/>
              </a:ext>
            </a:extLst>
          </p:cNvPr>
          <p:cNvPicPr>
            <a:picLocks noChangeAspect="1"/>
          </p:cNvPicPr>
          <p:nvPr/>
        </p:nvPicPr>
        <p:blipFill>
          <a:blip r:embed="rId4"/>
          <a:stretch>
            <a:fillRect/>
          </a:stretch>
        </p:blipFill>
        <p:spPr>
          <a:xfrm>
            <a:off x="6598239" y="2888722"/>
            <a:ext cx="5224849" cy="3732035"/>
          </a:xfrm>
          <a:prstGeom prst="rect">
            <a:avLst/>
          </a:prstGeom>
        </p:spPr>
      </p:pic>
      <p:sp>
        <p:nvSpPr>
          <p:cNvPr id="6" name="TextBox 5">
            <a:extLst>
              <a:ext uri="{FF2B5EF4-FFF2-40B4-BE49-F238E27FC236}">
                <a16:creationId xmlns:a16="http://schemas.microsoft.com/office/drawing/2014/main" id="{450885F8-7974-DA95-C1BD-4797C3A5C714}"/>
              </a:ext>
            </a:extLst>
          </p:cNvPr>
          <p:cNvSpPr txBox="1"/>
          <p:nvPr/>
        </p:nvSpPr>
        <p:spPr>
          <a:xfrm>
            <a:off x="751703" y="2977978"/>
            <a:ext cx="5439032" cy="3693319"/>
          </a:xfrm>
          <a:prstGeom prst="rect">
            <a:avLst/>
          </a:prstGeom>
          <a:noFill/>
        </p:spPr>
        <p:txBody>
          <a:bodyPr wrap="square" rtlCol="0">
            <a:spAutoFit/>
          </a:bodyPr>
          <a:lstStyle/>
          <a:p>
            <a:pPr marL="342900" indent="-342900">
              <a:buFont typeface="Arial" panose="020B0604020202020204" pitchFamily="34" charset="0"/>
              <a:buChar char="•"/>
            </a:pPr>
            <a:r>
              <a:rPr lang="en-US" sz="2400" dirty="0"/>
              <a:t>It is distinguished from a </a:t>
            </a:r>
            <a:r>
              <a:rPr lang="en-US" sz="2400" i="1" dirty="0"/>
              <a:t>PD-preferred</a:t>
            </a:r>
            <a:r>
              <a:rPr lang="en-US" sz="2400" dirty="0"/>
              <a:t> or </a:t>
            </a:r>
            <a:r>
              <a:rPr lang="en-US" sz="2400" i="1" dirty="0"/>
              <a:t>PD-favoured</a:t>
            </a:r>
            <a:r>
              <a:rPr lang="en-US" sz="2400" dirty="0"/>
              <a:t> policy, in which the use PD is encouraged – typically by financial levers, but also by availability (e.g. rural settings, lack of water supply). In this context, for some countries it is part of a </a:t>
            </a:r>
            <a:r>
              <a:rPr lang="en-US" sz="2400" i="1" dirty="0"/>
              <a:t>Home Dialysis – preferred </a:t>
            </a:r>
            <a:r>
              <a:rPr lang="en-US" sz="2400" dirty="0"/>
              <a:t>policy</a:t>
            </a:r>
          </a:p>
          <a:p>
            <a:pPr algn="r"/>
            <a:r>
              <a:rPr lang="en-US" sz="2400" i="1" dirty="0"/>
              <a:t>PDI, 2015;25,406-420</a:t>
            </a:r>
          </a:p>
          <a:p>
            <a:endParaRPr lang="en-US" dirty="0"/>
          </a:p>
        </p:txBody>
      </p:sp>
      <p:pic>
        <p:nvPicPr>
          <p:cNvPr id="11" name="Audio 10">
            <a:extLst>
              <a:ext uri="{FF2B5EF4-FFF2-40B4-BE49-F238E27FC236}">
                <a16:creationId xmlns:a16="http://schemas.microsoft.com/office/drawing/2014/main" id="{EAE86651-5C4D-2C72-4FB1-AE2D92673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22353109"/>
      </p:ext>
    </p:extLst>
  </p:cSld>
  <p:clrMapOvr>
    <a:masterClrMapping/>
  </p:clrMapOvr>
  <mc:AlternateContent xmlns:mc="http://schemas.openxmlformats.org/markup-compatibility/2006">
    <mc:Choice xmlns:p14="http://schemas.microsoft.com/office/powerpoint/2010/main" Requires="p14">
      <p:transition spd="slow" p14:dur="2000" advTm="101546"/>
    </mc:Choice>
    <mc:Fallback>
      <p:transition spd="slow" advTm="10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69472" x="5219700" y="6810375"/>
          <p14:tracePt t="69521" x="6119813" y="6372225"/>
          <p14:tracePt t="69522" x="6481763" y="6219825"/>
          <p14:tracePt t="69540" x="6858000" y="6086475"/>
          <p14:tracePt t="69556" x="7343775" y="5915025"/>
          <p14:tracePt t="69576" x="7586663" y="5819775"/>
          <p14:tracePt t="69605" x="7791450" y="5710238"/>
          <p14:tracePt t="69606" x="8029575" y="5572125"/>
          <p14:tracePt t="69612" x="8096250" y="5529263"/>
          <p14:tracePt t="69623" x="8186738" y="5467350"/>
          <p14:tracePt t="69635" x="8234363" y="5434013"/>
          <p14:tracePt t="69646" x="8291513" y="5376863"/>
          <p14:tracePt t="69657" x="8334375" y="5343525"/>
          <p14:tracePt t="69668" x="8391525" y="5291138"/>
          <p14:tracePt t="69680" x="8429625" y="5253038"/>
          <p14:tracePt t="69691" x="8496300" y="5200650"/>
          <p14:tracePt t="69702" x="8539163" y="5172075"/>
          <p14:tracePt t="69714" x="8601075" y="5119688"/>
          <p14:tracePt t="69725" x="8667750" y="5086350"/>
          <p14:tracePt t="69736" x="8710613" y="5057775"/>
          <p14:tracePt t="69747" x="8758238" y="5014913"/>
          <p14:tracePt t="69758" x="8791575" y="4995863"/>
          <p14:tracePt t="69770" x="8834438" y="4967288"/>
          <p14:tracePt t="69781" x="8867775" y="4938713"/>
          <p14:tracePt t="69792" x="8905875" y="4910138"/>
          <p14:tracePt t="69804" x="8939213" y="4881563"/>
          <p14:tracePt t="69815" x="8982075" y="4857750"/>
          <p14:tracePt t="69826" x="9010650" y="4843463"/>
          <p14:tracePt t="69838" x="9063038" y="4819650"/>
          <p14:tracePt t="69848" x="9110663" y="4810125"/>
          <p14:tracePt t="69860" x="9158288" y="4791075"/>
          <p14:tracePt t="69872" x="9191625" y="4786313"/>
          <p14:tracePt t="69882" x="9210675" y="4776788"/>
          <p14:tracePt t="69893" x="9224963" y="4767263"/>
          <p14:tracePt t="69905" x="9224963" y="4762500"/>
          <p14:tracePt t="69916" x="9234488" y="4752975"/>
          <p14:tracePt t="69950" x="9234488" y="4743450"/>
          <p14:tracePt t="69972" x="9244013" y="4743450"/>
          <p14:tracePt t="70051" x="9258300" y="4752975"/>
          <p14:tracePt t="70062" x="9267825" y="4752975"/>
          <p14:tracePt t="70074" x="9277350" y="4762500"/>
          <p14:tracePt t="70085" x="9291638" y="4762500"/>
          <p14:tracePt t="70096" x="9301163" y="4762500"/>
          <p14:tracePt t="70107" x="9305925" y="4762500"/>
          <p14:tracePt t="70118" x="9324975" y="4767263"/>
          <p14:tracePt t="70130" x="9334500" y="4767263"/>
          <p14:tracePt t="70141" x="9348788" y="4776788"/>
          <p14:tracePt t="70152" x="9363075" y="4776788"/>
          <p14:tracePt t="70164" x="9391650" y="4786313"/>
          <p14:tracePt t="70175" x="9405938" y="4786313"/>
          <p14:tracePt t="70186" x="9439275" y="4791075"/>
          <p14:tracePt t="70197" x="9472613" y="4800600"/>
          <p14:tracePt t="70208" x="9486900" y="4800600"/>
          <p14:tracePt t="70220" x="9496425" y="4800600"/>
          <p14:tracePt t="70288" x="9486900" y="4786313"/>
          <p14:tracePt t="70299" x="9482138" y="4776788"/>
          <p14:tracePt t="70310" x="9472613" y="4762500"/>
          <p14:tracePt t="70321" x="9463088" y="4743450"/>
          <p14:tracePt t="70332" x="9439275" y="4710113"/>
          <p14:tracePt t="70344" x="9429750" y="4686300"/>
          <p14:tracePt t="70357" x="9415463" y="4662488"/>
          <p14:tracePt t="70366" x="9405938" y="4629150"/>
          <p14:tracePt t="70377" x="9396413" y="4614863"/>
          <p14:tracePt t="70389" x="9396413" y="4595813"/>
          <p14:tracePt t="70400" x="9396413" y="4572000"/>
          <p14:tracePt t="70411" x="9396413" y="4557713"/>
          <p14:tracePt t="70423" x="9396413" y="4538663"/>
          <p14:tracePt t="70434" x="9396413" y="4529138"/>
          <p14:tracePt t="70445" x="9391650" y="4514850"/>
          <p14:tracePt t="70456" x="9382125" y="4491038"/>
          <p14:tracePt t="70467" x="9372600" y="4467225"/>
          <p14:tracePt t="70478" x="9372600" y="4438650"/>
          <p14:tracePt t="70490" x="9363075" y="4424363"/>
          <p14:tracePt t="70501" x="9372600" y="4381500"/>
          <p14:tracePt t="70512" x="9372600" y="4343400"/>
          <p14:tracePt t="70523" x="9382125" y="4310063"/>
          <p14:tracePt t="70535" x="9391650" y="4267200"/>
          <p14:tracePt t="70546" x="9391650" y="4229100"/>
          <p14:tracePt t="70557" x="9391650" y="4205288"/>
          <p14:tracePt t="70569" x="9391650" y="4171950"/>
          <p14:tracePt t="70580" x="9391650" y="4148138"/>
          <p14:tracePt t="70591" x="9391650" y="4129088"/>
          <p14:tracePt t="70602" x="9391650" y="4119563"/>
          <p14:tracePt t="70613" x="9382125" y="4119563"/>
          <p14:tracePt t="70625" x="9382125" y="4114800"/>
          <p14:tracePt t="70636" x="9372600" y="4114800"/>
          <p14:tracePt t="70647" x="9363075" y="4114800"/>
          <p14:tracePt t="70670" x="9358313" y="4114800"/>
          <p14:tracePt t="70681" x="9348788" y="4114800"/>
          <p14:tracePt t="70703" x="9339263" y="4114800"/>
          <p14:tracePt t="70715" x="9339263" y="4119563"/>
          <p14:tracePt t="70737" x="9334500" y="4119563"/>
          <p14:tracePt t="70895" x="9334500" y="4129088"/>
          <p14:tracePt t="70962" x="9339263" y="4129088"/>
          <p14:tracePt t="71052" x="9339263" y="4138613"/>
          <p14:tracePt t="71064" x="9348788" y="4138613"/>
          <p14:tracePt t="71075" x="9358313" y="4138613"/>
          <p14:tracePt t="71086" x="9363075" y="4148138"/>
          <p14:tracePt t="71109" x="9372600" y="4148138"/>
          <p14:tracePt t="71120" x="9372600" y="4152900"/>
          <p14:tracePt t="71142" x="9372600" y="4162425"/>
          <p14:tracePt t="71154" x="9363075" y="4162425"/>
          <p14:tracePt t="71165" x="9358313" y="4171950"/>
          <p14:tracePt t="71536" x="9363075" y="4171950"/>
          <p14:tracePt t="71559" x="9372600" y="4171950"/>
          <p14:tracePt t="71570" x="9382125" y="4171950"/>
          <p14:tracePt t="71581" x="9382125" y="4162425"/>
          <p14:tracePt t="71817" x="9382125" y="4171950"/>
          <p14:tracePt t="71840" x="9391650" y="4176713"/>
          <p14:tracePt t="71885" x="9391650" y="4186238"/>
          <p14:tracePt t="72650" x="9391650" y="4176713"/>
          <p14:tracePt t="72728" x="9382125" y="4176713"/>
          <p14:tracePt t="73291" x="9382125" y="4186238"/>
          <p14:tracePt t="73302" x="9372600" y="4195763"/>
          <p14:tracePt t="73314" x="9363075" y="4205288"/>
          <p14:tracePt t="73325" x="9358313" y="4210050"/>
          <p14:tracePt t="73336" x="9358313" y="4219575"/>
          <p14:tracePt t="73347" x="9348788" y="4229100"/>
          <p14:tracePt t="75305" x="9339263" y="4229100"/>
          <p14:tracePt t="76520" x="9339263" y="4233863"/>
          <p14:tracePt t="76565" x="9339263" y="4243388"/>
          <p14:tracePt t="76587" x="9348788" y="4243388"/>
          <p14:tracePt t="76591" x="9348788" y="4252913"/>
          <p14:tracePt t="76599" x="9358313" y="4252913"/>
          <p14:tracePt t="76610" x="9358313" y="4262438"/>
          <p14:tracePt t="76621" x="9363075" y="4262438"/>
          <p14:tracePt t="76632" x="9363075" y="4267200"/>
          <p14:tracePt t="76644" x="9372600" y="4276725"/>
          <p14:tracePt t="76655" x="9382125" y="4286250"/>
          <p14:tracePt t="76666" x="9391650" y="4286250"/>
          <p14:tracePt t="76677" x="9391650" y="4295775"/>
          <p14:tracePt t="76689" x="9396413" y="4295775"/>
          <p14:tracePt t="76700" x="9405938" y="4300538"/>
          <p14:tracePt t="76711" x="9415463" y="4310063"/>
          <p14:tracePt t="76723" x="9420225" y="4310063"/>
          <p14:tracePt t="76734" x="9429750" y="4319588"/>
          <p14:tracePt t="76745" x="9453563" y="4324350"/>
          <p14:tracePt t="76756" x="9463088" y="4343400"/>
          <p14:tracePt t="76767" x="9486900" y="4352925"/>
          <p14:tracePt t="76779" x="9505950" y="4357688"/>
          <p14:tracePt t="76791" x="9520238" y="4376738"/>
          <p14:tracePt t="76801" x="9529763" y="4381500"/>
          <p14:tracePt t="76813" x="9553575" y="4400550"/>
          <p14:tracePt t="76825" x="9563100" y="4410075"/>
          <p14:tracePt t="76835" x="9596438" y="4414838"/>
          <p14:tracePt t="76846" x="9634538" y="4433888"/>
          <p14:tracePt t="76858" x="9667875" y="4448175"/>
          <p14:tracePt t="76869" x="9715500" y="4467225"/>
          <p14:tracePt t="76880" x="9758363" y="4471988"/>
          <p14:tracePt t="76891" x="9825038" y="4491038"/>
          <p14:tracePt t="76902" x="9872663" y="4500563"/>
          <p14:tracePt t="76913" x="9953625" y="4514850"/>
          <p14:tracePt t="76925" x="10039350" y="4524375"/>
          <p14:tracePt t="76936" x="10167938" y="4538663"/>
          <p14:tracePt t="76948" x="10325100" y="4557713"/>
          <p14:tracePt t="76959" x="10453688" y="4562475"/>
          <p14:tracePt t="76970" x="10634663" y="4581525"/>
          <p14:tracePt t="76981" x="10739438" y="4586288"/>
          <p14:tracePt t="76992" x="10858500" y="4586288"/>
          <p14:tracePt t="77004" x="10915650" y="4586288"/>
          <p14:tracePt t="77015" x="10987088" y="4586288"/>
          <p14:tracePt t="77026" x="11020425" y="4586288"/>
          <p14:tracePt t="77037" x="11063288" y="4586288"/>
          <p14:tracePt t="77049" x="11087100" y="4581525"/>
          <p14:tracePt t="77060" x="11101388" y="4581525"/>
          <p14:tracePt t="77071" x="11120438" y="4581525"/>
          <p14:tracePt t="77082" x="11134725" y="4581525"/>
          <p14:tracePt t="77094" x="11158538" y="4572000"/>
          <p14:tracePt t="77105" x="11191875" y="4572000"/>
          <p14:tracePt t="77116" x="11225213" y="4562475"/>
          <p14:tracePt t="77127" x="11239500" y="4557713"/>
          <p14:tracePt t="77139" x="11268075" y="4557713"/>
          <p14:tracePt t="77150" x="11272838" y="4548188"/>
          <p14:tracePt t="77161" x="11291888" y="4548188"/>
          <p14:tracePt t="77172" x="11296650" y="4538663"/>
          <p14:tracePt t="77195" x="11306175" y="4529138"/>
          <p14:tracePt t="77217" x="11306175" y="4524375"/>
          <p14:tracePt t="77229" x="11306175" y="4514850"/>
          <p14:tracePt t="77241" x="11306175" y="4505325"/>
          <p14:tracePt t="77251" x="11306175" y="4500563"/>
          <p14:tracePt t="77262" x="11306175" y="4491038"/>
          <p14:tracePt t="77275" x="11306175" y="4481513"/>
          <p14:tracePt t="77285" x="11306175" y="4471988"/>
          <p14:tracePt t="77296" x="11296650" y="4467225"/>
          <p14:tracePt t="77308" x="11291888" y="4457700"/>
          <p14:tracePt t="77319" x="11291888" y="4438650"/>
          <p14:tracePt t="77330" x="11272838" y="4424363"/>
          <p14:tracePt t="77341" x="11258550" y="4410075"/>
          <p14:tracePt t="77352" x="11239500" y="4400550"/>
          <p14:tracePt t="77365" x="11234738" y="4391025"/>
          <p14:tracePt t="77375" x="11225213" y="4391025"/>
          <p14:tracePt t="77386" x="11215688" y="4381500"/>
          <p14:tracePt t="77409" x="11210925" y="4376738"/>
          <p14:tracePt t="77420" x="11201400" y="4376738"/>
          <p14:tracePt t="77431" x="11182350" y="4376738"/>
          <p14:tracePt t="77442" x="11158538" y="4367213"/>
          <p14:tracePt t="77454" x="11134725" y="4357688"/>
          <p14:tracePt t="77465" x="11101388" y="4352925"/>
          <p14:tracePt t="77476" x="11068050" y="4333875"/>
          <p14:tracePt t="77487" x="11044238" y="4324350"/>
          <p14:tracePt t="77499" x="11010900" y="4324350"/>
          <p14:tracePt t="77510" x="10996613" y="4319588"/>
          <p14:tracePt t="77521" x="10987088" y="4319588"/>
          <p14:tracePt t="77532" x="10977563" y="4319588"/>
          <p14:tracePt t="77544" x="10972800" y="4319588"/>
          <p14:tracePt t="77566" x="10963275" y="4319588"/>
          <p14:tracePt t="77577" x="10944225" y="4319588"/>
          <p14:tracePt t="77589" x="10929938" y="4324350"/>
          <p14:tracePt t="77600" x="10915650" y="4333875"/>
          <p14:tracePt t="77611" x="10896600" y="4343400"/>
          <p14:tracePt t="77623" x="10887075" y="4352925"/>
          <p14:tracePt t="77634" x="10882313" y="4352925"/>
          <p14:tracePt t="77645" x="10863263" y="4357688"/>
          <p14:tracePt t="77667" x="10858500" y="4357688"/>
          <p14:tracePt t="77723" x="10863263" y="4357688"/>
          <p14:tracePt t="77735" x="10872788" y="4352925"/>
          <p14:tracePt t="77746" x="10887075" y="4343400"/>
          <p14:tracePt t="77758" x="10906125" y="4333875"/>
          <p14:tracePt t="77768" x="10939463" y="4319588"/>
          <p14:tracePt t="77780" x="10977563" y="4295775"/>
          <p14:tracePt t="77791" x="11006138" y="4267200"/>
          <p14:tracePt t="77803" x="11029950" y="4243388"/>
          <p14:tracePt t="77814" x="11044238" y="4219575"/>
          <p14:tracePt t="77825" x="11053763" y="4205288"/>
          <p14:tracePt t="77836" x="11068050" y="4176713"/>
          <p14:tracePt t="77847" x="11087100" y="4152900"/>
          <p14:tracePt t="77859" x="11091863" y="4129088"/>
          <p14:tracePt t="77870" x="11120438" y="4105275"/>
          <p14:tracePt t="77881" x="11144250" y="4081463"/>
          <p14:tracePt t="77892" x="11168063" y="4048125"/>
          <p14:tracePt t="77904" x="11182350" y="4024313"/>
          <p14:tracePt t="77915" x="11201400" y="3990975"/>
          <p14:tracePt t="77926" x="11201400" y="3971925"/>
          <p14:tracePt t="77937" x="11210925" y="3957638"/>
          <p14:tracePt t="77949" x="11210925" y="3943350"/>
          <p14:tracePt t="77960" x="11210925" y="3933825"/>
          <p14:tracePt t="77971" x="11210925" y="3924300"/>
          <p14:tracePt t="77982" x="11210925" y="3914775"/>
          <p14:tracePt t="77994" x="11215688" y="3910013"/>
          <p14:tracePt t="78005" x="11215688" y="3900488"/>
          <p14:tracePt t="78016" x="11215688" y="3890963"/>
          <p14:tracePt t="78028" x="11215688" y="3876675"/>
          <p14:tracePt t="78039" x="11215688" y="3867150"/>
          <p14:tracePt t="78050" x="11215688" y="3857625"/>
          <p14:tracePt t="78061" x="11215688" y="3852863"/>
          <p14:tracePt t="78072" x="11210925" y="3843338"/>
          <p14:tracePt t="78084" x="11210925" y="3824288"/>
          <p14:tracePt t="78095" x="11201400" y="3819525"/>
          <p14:tracePt t="78107" x="11191875" y="3810000"/>
          <p14:tracePt t="78117" x="11191875" y="3795713"/>
          <p14:tracePt t="78129" x="11182350" y="3786188"/>
          <p14:tracePt t="78141" x="11177588" y="3776663"/>
          <p14:tracePt t="78151" x="11168063" y="3767138"/>
          <p14:tracePt t="78162" x="11158538" y="3762375"/>
          <p14:tracePt t="78174" x="11153775" y="3762375"/>
          <p14:tracePt t="78185" x="11144250" y="3762375"/>
          <p14:tracePt t="78196" x="11144250" y="3752850"/>
          <p14:tracePt t="78208" x="11134725" y="3752850"/>
          <p14:tracePt t="78219" x="11125200" y="3752850"/>
          <p14:tracePt t="78230" x="11120438" y="3743325"/>
          <p14:tracePt t="78241" x="11110913" y="3743325"/>
          <p14:tracePt t="78252" x="11101388" y="3743325"/>
          <p14:tracePt t="78264" x="11091863" y="3743325"/>
          <p14:tracePt t="78275" x="11087100" y="3738563"/>
          <p14:tracePt t="78286" x="11077575" y="3738563"/>
          <p14:tracePt t="78298" x="11063288" y="3738563"/>
          <p14:tracePt t="78309" x="11053763" y="3738563"/>
          <p14:tracePt t="78320" x="11034713" y="3738563"/>
          <p14:tracePt t="78331" x="11020425" y="3738563"/>
          <p14:tracePt t="78342" x="11010900" y="3738563"/>
          <p14:tracePt t="78355" x="10996613" y="3738563"/>
          <p14:tracePt t="78365" x="10987088" y="3738563"/>
          <p14:tracePt t="78376" x="10977563" y="3738563"/>
          <p14:tracePt t="78387" x="10963275" y="3738563"/>
          <p14:tracePt t="78399" x="10944225" y="3738563"/>
          <p14:tracePt t="78410" x="10929938" y="3738563"/>
          <p14:tracePt t="78421" x="10915650" y="3743325"/>
          <p14:tracePt t="78432" x="10887075" y="3743325"/>
          <p14:tracePt t="78444" x="10882313" y="3743325"/>
          <p14:tracePt t="78455" x="10863263" y="3743325"/>
          <p14:tracePt t="78466" x="10858500" y="3752850"/>
          <p14:tracePt t="78489" x="10848975" y="3752850"/>
          <p14:tracePt t="78500" x="10839450" y="3762375"/>
          <p14:tracePt t="78522" x="10839450" y="3767138"/>
          <p14:tracePt t="78545" x="10839450" y="3776663"/>
          <p14:tracePt t="78567" x="10829925" y="3786188"/>
          <p14:tracePt t="78590" x="10829925" y="3795713"/>
          <p14:tracePt t="78612" x="10829925" y="3800475"/>
          <p14:tracePt t="78625" x="10825163" y="3810000"/>
          <p14:tracePt t="78635" x="10825163" y="3819525"/>
          <p14:tracePt t="78647" x="10825163" y="3824288"/>
          <p14:tracePt t="78658" x="10825163" y="3833813"/>
          <p14:tracePt t="78669" x="10825163" y="3843338"/>
          <p14:tracePt t="78691" x="10829925" y="3852863"/>
          <p14:tracePt t="78702" x="10829925" y="3857625"/>
          <p14:tracePt t="78725" x="10839450" y="3867150"/>
          <p14:tracePt t="78736" x="10839450" y="3876675"/>
          <p14:tracePt t="78747" x="10848975" y="3876675"/>
          <p14:tracePt t="78759" x="10848975" y="3881438"/>
          <p14:tracePt t="78792" x="10858500" y="3890963"/>
          <p14:tracePt t="78804" x="10863263" y="3900488"/>
          <p14:tracePt t="78815" x="10882313" y="3910013"/>
          <p14:tracePt t="78826" x="10887075" y="3910013"/>
          <p14:tracePt t="78838" x="10906125" y="3914775"/>
          <p14:tracePt t="78849" x="10920413" y="3924300"/>
          <p14:tracePt t="78860" x="10939463" y="3924300"/>
          <p14:tracePt t="78871" x="10953750" y="3933825"/>
          <p14:tracePt t="78882" x="10972800" y="3933825"/>
          <p14:tracePt t="78894" x="10977563" y="3933825"/>
          <p14:tracePt t="78905" x="10996613" y="3943350"/>
          <p14:tracePt t="78916" x="11010900" y="3943350"/>
          <p14:tracePt t="78927" x="11029950" y="3943350"/>
          <p14:tracePt t="78938" x="11044238" y="3943350"/>
          <p14:tracePt t="78950" x="11063288" y="3943350"/>
          <p14:tracePt t="78961" x="11087100" y="3948113"/>
          <p14:tracePt t="78972" x="11120438" y="3948113"/>
          <p14:tracePt t="78984" x="11144250" y="3948113"/>
          <p14:tracePt t="78995" x="11168063" y="3948113"/>
          <p14:tracePt t="79006" x="11201400" y="3948113"/>
          <p14:tracePt t="79017" x="11215688" y="3948113"/>
          <p14:tracePt t="79029" x="11225213" y="3948113"/>
          <p14:tracePt t="79041" x="11234738" y="3943350"/>
          <p14:tracePt t="79051" x="11239500" y="3943350"/>
          <p14:tracePt t="79063" x="11249025" y="3943350"/>
          <p14:tracePt t="79075" x="11258550" y="3933825"/>
          <p14:tracePt t="79085" x="11268075" y="3924300"/>
          <p14:tracePt t="79096" x="11272838" y="3924300"/>
          <p14:tracePt t="79108" x="11296650" y="3910013"/>
          <p14:tracePt t="79119" x="11325225" y="3890963"/>
          <p14:tracePt t="79130" x="11329988" y="3881438"/>
          <p14:tracePt t="79141" x="11349038" y="3857625"/>
          <p14:tracePt t="79153" x="11363325" y="3843338"/>
          <p14:tracePt t="79164" x="11363325" y="3833813"/>
          <p14:tracePt t="79175" x="11372850" y="3819525"/>
          <p14:tracePt t="79186" x="11372850" y="3800475"/>
          <p14:tracePt t="79197" x="11372850" y="3795713"/>
          <p14:tracePt t="79209" x="11372850" y="3786188"/>
          <p14:tracePt t="79220" x="11372850" y="3776663"/>
          <p14:tracePt t="79231" x="11372850" y="3762375"/>
          <p14:tracePt t="79243" x="11363325" y="3762375"/>
          <p14:tracePt t="79253" x="11358563" y="3752850"/>
          <p14:tracePt t="79265" x="11349038" y="3743325"/>
          <p14:tracePt t="79276" x="11339513" y="3738563"/>
          <p14:tracePt t="79287" x="11325225" y="3729038"/>
          <p14:tracePt t="79298" x="11315700" y="3719513"/>
          <p14:tracePt t="79310" x="11306175" y="3719513"/>
          <p14:tracePt t="79321" x="11291888" y="3709988"/>
          <p14:tracePt t="79332" x="11282363" y="3709988"/>
          <p14:tracePt t="79344" x="11272838" y="3705225"/>
          <p14:tracePt t="79356" x="11268075" y="3705225"/>
          <p14:tracePt t="79366" x="11249025" y="3695700"/>
          <p14:tracePt t="79377" x="11225213" y="3695700"/>
          <p14:tracePt t="79388" x="11201400" y="3686175"/>
          <p14:tracePt t="79400" x="11168063" y="3676650"/>
          <p14:tracePt t="79411" x="11134725" y="3676650"/>
          <p14:tracePt t="79423" x="11091863" y="3671888"/>
          <p14:tracePt t="79434" x="11053763" y="3671888"/>
          <p14:tracePt t="79445" x="11029950" y="3671888"/>
          <p14:tracePt t="79456" x="11006138" y="3671888"/>
          <p14:tracePt t="79467" x="10996613" y="3671888"/>
          <p14:tracePt t="79479" x="10977563" y="3671888"/>
          <p14:tracePt t="79491" x="10972800" y="3676650"/>
          <p14:tracePt t="79501" x="10953750" y="3676650"/>
          <p14:tracePt t="79512" x="10939463" y="3676650"/>
          <p14:tracePt t="79524" x="10920413" y="3686175"/>
          <p14:tracePt t="79535" x="10906125" y="3695700"/>
          <p14:tracePt t="79546" x="10896600" y="3695700"/>
          <p14:tracePt t="79558" x="10887075" y="3705225"/>
          <p14:tracePt t="79569" x="10882313" y="3705225"/>
          <p14:tracePt t="79591" x="10882313" y="3709988"/>
          <p14:tracePt t="79602" x="10872788" y="3709988"/>
          <p14:tracePt t="79614" x="10863263" y="3719513"/>
          <p14:tracePt t="79625" x="10858500" y="3719513"/>
          <p14:tracePt t="79636" x="10839450" y="3729038"/>
          <p14:tracePt t="79648" x="10829925" y="3738563"/>
          <p14:tracePt t="79659" x="10825163" y="3743325"/>
          <p14:tracePt t="79670" x="10825163" y="3762375"/>
          <p14:tracePt t="79681" x="10815638" y="3767138"/>
          <p14:tracePt t="79692" x="10815638" y="3776663"/>
          <p14:tracePt t="79704" x="10815638" y="3786188"/>
          <p14:tracePt t="79715" x="10815638" y="3795713"/>
          <p14:tracePt t="79726" x="10806113" y="3810000"/>
          <p14:tracePt t="79738" x="10806113" y="3819525"/>
          <p14:tracePt t="79749" x="10806113" y="3824288"/>
          <p14:tracePt t="79760" x="10806113" y="3833813"/>
          <p14:tracePt t="79771" x="10806113" y="3852863"/>
          <p14:tracePt t="79782" x="10806113" y="3857625"/>
          <p14:tracePt t="79805" x="10815638" y="3867150"/>
          <p14:tracePt t="79816" x="10815638" y="3876675"/>
          <p14:tracePt t="79839" x="10825163" y="3881438"/>
          <p14:tracePt t="79861" x="10829925" y="3890963"/>
          <p14:tracePt t="79873" x="10839450" y="3890963"/>
          <p14:tracePt t="79884" x="10848975" y="3900488"/>
          <p14:tracePt t="79895" x="10863263" y="3910013"/>
          <p14:tracePt t="79906" x="10882313" y="3910013"/>
          <p14:tracePt t="79917" x="10896600" y="3914775"/>
          <p14:tracePt t="79929" x="10906125" y="3914775"/>
          <p14:tracePt t="79941" x="10920413" y="3924300"/>
          <p14:tracePt t="79951" x="10939463" y="3924300"/>
          <p14:tracePt t="79963" x="10944225" y="3933825"/>
          <p14:tracePt t="79975" x="10972800" y="3933825"/>
          <p14:tracePt t="79985" x="10996613" y="3933825"/>
          <p14:tracePt t="79996" x="11020425" y="3943350"/>
          <p14:tracePt t="80008" x="11044238" y="3943350"/>
          <p14:tracePt t="80019" x="11063288" y="3943350"/>
          <p14:tracePt t="80030" x="11077575" y="3943350"/>
          <p14:tracePt t="80042" x="11091863" y="3943350"/>
          <p14:tracePt t="80052" x="11120438" y="3943350"/>
          <p14:tracePt t="80064" x="11125200" y="3943350"/>
          <p14:tracePt t="80076" x="11144250" y="3943350"/>
          <p14:tracePt t="80086" x="11153775" y="3943350"/>
          <p14:tracePt t="80099" x="11158538" y="3943350"/>
          <p14:tracePt t="80109" x="11177588" y="3933825"/>
          <p14:tracePt t="80120" x="11191875" y="3924300"/>
          <p14:tracePt t="80131" x="11201400" y="3924300"/>
          <p14:tracePt t="80142" x="11215688" y="3914775"/>
          <p14:tracePt t="80154" x="11225213" y="3910013"/>
          <p14:tracePt t="80165" x="11239500" y="3910013"/>
          <p14:tracePt t="80176" x="11258550" y="3890963"/>
          <p14:tracePt t="80188" x="11268075" y="3881438"/>
          <p14:tracePt t="80199" x="11272838" y="3881438"/>
          <p14:tracePt t="80210" x="11282363" y="3876675"/>
          <p14:tracePt t="80221" x="11282363" y="3867150"/>
          <p14:tracePt t="80232" x="11291888" y="3857625"/>
          <p14:tracePt t="80244" x="11291888" y="3852863"/>
          <p14:tracePt t="80255" x="11296650" y="3843338"/>
          <p14:tracePt t="80266" x="11296650" y="3833813"/>
          <p14:tracePt t="80278" x="11296650" y="3824288"/>
          <p14:tracePt t="80289" x="11296650" y="3810000"/>
          <p14:tracePt t="80300" x="11291888" y="3800475"/>
          <p14:tracePt t="80311" x="11291888" y="3795713"/>
          <p14:tracePt t="80322" x="11282363" y="3776663"/>
          <p14:tracePt t="80334" x="11282363" y="3767138"/>
          <p14:tracePt t="80345" x="11282363" y="3762375"/>
          <p14:tracePt t="80356" x="11272838" y="3762375"/>
          <p14:tracePt t="80367" x="11272838" y="3752850"/>
          <p14:tracePt t="80390" x="11268075" y="3743325"/>
          <p14:tracePt t="80424" x="11258550" y="3738563"/>
          <p14:tracePt t="80446" x="11249025" y="3738563"/>
          <p14:tracePt t="80449" x="11234738" y="3729038"/>
          <p14:tracePt t="80457" x="11225213" y="3719513"/>
          <p14:tracePt t="80469" x="11215688" y="3719513"/>
          <p14:tracePt t="80480" x="11210925" y="3709988"/>
          <p14:tracePt t="80492" x="11201400" y="3709988"/>
          <p14:tracePt t="80502" x="11191875" y="3705225"/>
          <p14:tracePt t="80514" x="11177588" y="3705225"/>
          <p14:tracePt t="80526" x="11158538" y="3705225"/>
          <p14:tracePt t="80536" x="11144250" y="3695700"/>
          <p14:tracePt t="80547" x="11110913" y="3695700"/>
          <p14:tracePt t="80559" x="11063288" y="3695700"/>
          <p14:tracePt t="80570" x="11010900" y="3695700"/>
          <p14:tracePt t="80581" x="10987088" y="3695700"/>
          <p14:tracePt t="80592" x="10963275" y="3695700"/>
          <p14:tracePt t="80604" x="10944225" y="3695700"/>
          <p14:tracePt t="80615" x="10939463" y="3695700"/>
          <p14:tracePt t="80637" x="10929938" y="3705225"/>
          <p14:tracePt t="80660" x="10920413" y="3705225"/>
          <p14:tracePt t="80727" x="10920413" y="3709988"/>
          <p14:tracePt t="80761" x="10915650" y="3709988"/>
          <p14:tracePt t="81031" x="10920413" y="3709988"/>
          <p14:tracePt t="81616" x="10915650" y="3709988"/>
          <p14:tracePt t="81661" x="10906125" y="3709988"/>
          <p14:tracePt t="81684" x="10896600" y="3719513"/>
          <p14:tracePt t="81695" x="10882313" y="3729038"/>
          <p14:tracePt t="81706" x="10863263" y="3743325"/>
          <p14:tracePt t="81717" x="10839450" y="3767138"/>
          <p14:tracePt t="81729" x="10806113" y="3800475"/>
          <p14:tracePt t="81740" x="10782300" y="3824288"/>
          <p14:tracePt t="81751" x="10739438" y="3857625"/>
          <p14:tracePt t="81762" x="10710863" y="3900488"/>
          <p14:tracePt t="81774" x="10691813" y="3914775"/>
          <p14:tracePt t="81785" x="10682288" y="3948113"/>
          <p14:tracePt t="81796" x="10677525" y="3971925"/>
          <p14:tracePt t="81807" x="10677525" y="3990975"/>
          <p14:tracePt t="81819" x="10668000" y="4014788"/>
          <p14:tracePt t="81830" x="10653713" y="4048125"/>
          <p14:tracePt t="81842" x="10644188" y="4071938"/>
          <p14:tracePt t="81853" x="10644188" y="4095750"/>
          <p14:tracePt t="81864" x="10634663" y="4138613"/>
          <p14:tracePt t="81876" x="10625138" y="4162425"/>
          <p14:tracePt t="81886" x="10620375" y="4195763"/>
          <p14:tracePt t="81898" x="10610850" y="4229100"/>
          <p14:tracePt t="81910" x="10601325" y="4252913"/>
          <p14:tracePt t="81920" x="10596563" y="4267200"/>
          <p14:tracePt t="81932" x="10596563" y="4300538"/>
          <p14:tracePt t="81943" x="10587038" y="4324350"/>
          <p14:tracePt t="81954" x="10587038" y="4357688"/>
          <p14:tracePt t="81965" x="10587038" y="4391025"/>
          <p14:tracePt t="81976" x="10587038" y="4433888"/>
          <p14:tracePt t="81988" x="10587038" y="4467225"/>
          <p14:tracePt t="81999" x="10587038" y="4505325"/>
          <p14:tracePt t="82010" x="10587038" y="4548188"/>
          <p14:tracePt t="82021" x="10587038" y="4572000"/>
          <p14:tracePt t="82033" x="10596563" y="4595813"/>
          <p14:tracePt t="82044" x="10601325" y="4619625"/>
          <p14:tracePt t="82055" x="10610850" y="4638675"/>
          <p14:tracePt t="82066" x="10625138" y="4643438"/>
          <p14:tracePt t="82077" x="10653713" y="4652963"/>
          <p14:tracePt t="82089" x="10682288" y="4662488"/>
          <p14:tracePt t="82100" x="10739438" y="4662488"/>
          <p14:tracePt t="82111" x="10829925" y="4672013"/>
          <p14:tracePt t="82122" x="10887075" y="4662488"/>
          <p14:tracePt t="82134" x="10972800" y="4662488"/>
          <p14:tracePt t="82145" x="11044238" y="4652963"/>
          <p14:tracePt t="82156" x="11091863" y="4643438"/>
          <p14:tracePt t="82167" x="11134725" y="4629150"/>
          <p14:tracePt t="82179" x="11158538" y="4619625"/>
          <p14:tracePt t="82190" x="11168063" y="4614863"/>
          <p14:tracePt t="82201" x="11182350" y="4614863"/>
          <p14:tracePt t="82213" x="11201400" y="4605338"/>
          <p14:tracePt t="82224" x="11210925" y="4595813"/>
          <p14:tracePt t="82235" x="11215688" y="4595813"/>
          <p14:tracePt t="82246" x="11225213" y="4586288"/>
          <p14:tracePt t="82258" x="11234738" y="4581525"/>
          <p14:tracePt t="82269" x="11239500" y="4572000"/>
          <p14:tracePt t="82280" x="11239500" y="4557713"/>
          <p14:tracePt t="82292" x="11239500" y="4548188"/>
          <p14:tracePt t="82303" x="11234738" y="4529138"/>
          <p14:tracePt t="82314" x="11234738" y="4524375"/>
          <p14:tracePt t="82326" x="11234738" y="4514850"/>
          <p14:tracePt t="82336" x="11225213" y="4500563"/>
          <p14:tracePt t="82348" x="11225213" y="4481513"/>
          <p14:tracePt t="82359" x="11210925" y="4471988"/>
          <p14:tracePt t="82370" x="11201400" y="4448175"/>
          <p14:tracePt t="82381" x="11182350" y="4438650"/>
          <p14:tracePt t="82393" x="11177588" y="4433888"/>
          <p14:tracePt t="82404" x="11168063" y="4414838"/>
          <p14:tracePt t="82415" x="11158538" y="4414838"/>
          <p14:tracePt t="82426" x="11153775" y="4410075"/>
          <p14:tracePt t="82437" x="11144250" y="4410075"/>
          <p14:tracePt t="82449" x="11134725" y="4400550"/>
          <p14:tracePt t="82471" x="11125200" y="4391025"/>
          <p14:tracePt t="82482" x="11110913" y="4391025"/>
          <p14:tracePt t="82494" x="11101388" y="4391025"/>
          <p14:tracePt t="82505" x="11091863" y="4391025"/>
          <p14:tracePt t="82516" x="11087100" y="4391025"/>
          <p14:tracePt t="82528" x="11077575" y="4381500"/>
          <p14:tracePt t="82539" x="11063288" y="4381500"/>
          <p14:tracePt t="82550" x="11053763" y="4376738"/>
          <p14:tracePt t="82561" x="11044238" y="4376738"/>
          <p14:tracePt t="82572" x="11029950" y="4376738"/>
          <p14:tracePt t="82595" x="11020425" y="4376738"/>
          <p14:tracePt t="82606" x="11006138" y="4376738"/>
          <p14:tracePt t="82618" x="10987088" y="4376738"/>
          <p14:tracePt t="82629" x="10972800" y="4376738"/>
          <p14:tracePt t="82640" x="10944225" y="4376738"/>
          <p14:tracePt t="82651" x="10939463" y="4376738"/>
          <p14:tracePt t="82662" x="10929938" y="4376738"/>
          <p14:tracePt t="82674" x="10920413" y="4376738"/>
          <p14:tracePt t="82685" x="10906125" y="4381500"/>
          <p14:tracePt t="82696" x="10896600" y="4381500"/>
          <p14:tracePt t="82708" x="10887075" y="4391025"/>
          <p14:tracePt t="82719" x="10882313" y="4391025"/>
          <p14:tracePt t="82730" x="10872788" y="4400550"/>
          <p14:tracePt t="82742" x="10863263" y="4410075"/>
          <p14:tracePt t="82752" x="10848975" y="4410075"/>
          <p14:tracePt t="82764" x="10839450" y="4414838"/>
          <p14:tracePt t="82776" x="10829925" y="4424363"/>
          <p14:tracePt t="82786" x="10829925" y="4433888"/>
          <p14:tracePt t="82797" x="10825163" y="4433888"/>
          <p14:tracePt t="82810" x="10825163" y="4438650"/>
          <p14:tracePt t="82820" x="10815638" y="4438650"/>
          <p14:tracePt t="82831" x="10815638" y="4448175"/>
          <p14:tracePt t="82843" x="10806113" y="4448175"/>
          <p14:tracePt t="82865" x="10806113" y="4457700"/>
          <p14:tracePt t="82888" x="10806113" y="4467225"/>
          <p14:tracePt t="82910" x="10806113" y="4471988"/>
          <p14:tracePt t="82932" x="10806113" y="4481513"/>
          <p14:tracePt t="83686" x="10801350" y="4491038"/>
          <p14:tracePt t="83709" x="10801350" y="4500563"/>
          <p14:tracePt t="83821" x="10791825" y="4500563"/>
          <p14:tracePt t="86308" x="10782300" y="4500563"/>
          <p14:tracePt t="86341" x="10772775" y="4500563"/>
          <p14:tracePt t="86386" x="10768013" y="4500563"/>
          <p14:tracePt t="86488" x="10758488" y="4500563"/>
          <p14:tracePt t="86533" x="10748963" y="4500563"/>
          <p14:tracePt t="86555" x="10739438" y="4500563"/>
          <p14:tracePt t="86566" x="10734675" y="4500563"/>
          <p14:tracePt t="86589" x="10725150" y="4500563"/>
          <p14:tracePt t="86600" x="10710863" y="4500563"/>
          <p14:tracePt t="86611" x="10668000" y="4491038"/>
          <p14:tracePt t="86622" x="10625138" y="4481513"/>
          <p14:tracePt t="86634" x="10553700" y="4457700"/>
          <p14:tracePt t="86645" x="10477500" y="4433888"/>
          <p14:tracePt t="86656" x="10415588" y="4414838"/>
          <p14:tracePt t="86668" x="10301288" y="4381500"/>
          <p14:tracePt t="86679" x="10144125" y="4333875"/>
          <p14:tracePt t="86690" x="10044113" y="4300538"/>
          <p14:tracePt t="86702" x="9929813" y="4262438"/>
          <p14:tracePt t="86713" x="9848850" y="4233863"/>
          <p14:tracePt t="86724" x="9805988" y="4219575"/>
          <p14:tracePt t="86735" x="9767888" y="4210050"/>
          <p14:tracePt t="86747" x="9715500" y="4186238"/>
          <p14:tracePt t="86758" x="9686925" y="4176713"/>
          <p14:tracePt t="86769" x="9644063" y="4171950"/>
          <p14:tracePt t="86780" x="9601200" y="4162425"/>
          <p14:tracePt t="86791" x="9553575" y="4162425"/>
          <p14:tracePt t="86803" x="9520238" y="4152900"/>
          <p14:tracePt t="86814" x="9472613" y="4148138"/>
          <p14:tracePt t="86825" x="9420225" y="4138613"/>
          <p14:tracePt t="86837" x="9305925" y="4129088"/>
          <p14:tracePt t="86848" x="9201150" y="4114800"/>
          <p14:tracePt t="86859" x="9020175" y="4105275"/>
          <p14:tracePt t="86870" x="8815388" y="4081463"/>
          <p14:tracePt t="86882" x="8667750" y="4071938"/>
          <p14:tracePt t="86892" x="8462963" y="4062413"/>
          <p14:tracePt t="86904" x="8339138" y="4062413"/>
          <p14:tracePt t="86915" x="8186738" y="4057650"/>
          <p14:tracePt t="86927" x="8105775" y="4057650"/>
          <p14:tracePt t="86938" x="8005763" y="4062413"/>
          <p14:tracePt t="86949" x="7958138" y="4062413"/>
          <p14:tracePt t="86961" x="7905750" y="4062413"/>
          <p14:tracePt t="86971" x="7881938" y="4071938"/>
          <p14:tracePt t="86982" x="7839075" y="4071938"/>
          <p14:tracePt t="86995" x="7824788" y="4081463"/>
          <p14:tracePt t="87005" x="7810500" y="4081463"/>
          <p14:tracePt t="87016" x="7791450" y="4086225"/>
          <p14:tracePt t="87028" x="7777163" y="4086225"/>
          <p14:tracePt t="87039" x="7753350" y="4095750"/>
          <p14:tracePt t="87050" x="7743825" y="4105275"/>
          <p14:tracePt t="87062" x="7724775" y="4114800"/>
          <p14:tracePt t="87073" x="7720013" y="4114800"/>
          <p14:tracePt t="87084" x="7700963" y="4119563"/>
          <p14:tracePt t="87095" x="7691438" y="4129088"/>
          <p14:tracePt t="87106" x="7686675" y="4129088"/>
          <p14:tracePt t="87118" x="7667625" y="4138613"/>
          <p14:tracePt t="87129" x="7643813" y="4148138"/>
          <p14:tracePt t="87140" x="7620000" y="4152900"/>
          <p14:tracePt t="87151" x="7596188" y="4171950"/>
          <p14:tracePt t="87163" x="7572375" y="4176713"/>
          <p14:tracePt t="87174" x="7562850" y="4186238"/>
          <p14:tracePt t="87185" x="7548563" y="4195763"/>
          <p14:tracePt t="87198" x="7539038" y="4205288"/>
          <p14:tracePt t="87208" x="7519988" y="4210050"/>
          <p14:tracePt t="87219" x="7515225" y="4219575"/>
          <p14:tracePt t="87230" x="7505700" y="4219575"/>
          <p14:tracePt t="87241" x="7496175" y="4229100"/>
          <p14:tracePt t="87253" x="7496175" y="4233863"/>
          <p14:tracePt t="87264" x="7486650" y="4233863"/>
          <p14:tracePt t="87275" x="7481888" y="4243388"/>
          <p14:tracePt t="87286" x="7472363" y="4243388"/>
          <p14:tracePt t="87298" x="7458075" y="4252913"/>
          <p14:tracePt t="87309" x="7448550" y="4252913"/>
          <p14:tracePt t="87320" x="7429500" y="4252913"/>
          <p14:tracePt t="87332" x="7424738" y="4252913"/>
          <p14:tracePt t="87343" x="7405688" y="4252913"/>
          <p14:tracePt t="87354" x="7391400" y="4252913"/>
          <p14:tracePt t="87365" x="7381875" y="4243388"/>
          <p14:tracePt t="87377" x="7372350" y="4243388"/>
          <p14:tracePt t="87387" x="7367588" y="4233863"/>
          <p14:tracePt t="87534" x="7367588" y="4243388"/>
          <p14:tracePt t="87680" x="7372350" y="4243388"/>
          <p14:tracePt t="87736" x="7367588" y="4243388"/>
          <p14:tracePt t="87748" x="7367588" y="4233863"/>
          <p14:tracePt t="87759" x="7358063" y="4233863"/>
          <p14:tracePt t="88062" x="7367588" y="4233863"/>
          <p14:tracePt t="88074" x="7372350" y="4233863"/>
          <p14:tracePt t="88119" x="7367588" y="4233863"/>
          <p14:tracePt t="88198" x="7367588" y="4243388"/>
          <p14:tracePt t="88243" x="7372350" y="4243388"/>
          <p14:tracePt t="88276" x="7381875" y="4243388"/>
          <p14:tracePt t="88288" x="7391400" y="4243388"/>
          <p14:tracePt t="88299" x="7405688" y="4243388"/>
          <p14:tracePt t="88311" x="7415213" y="4243388"/>
          <p14:tracePt t="88321" x="7458075" y="4252913"/>
          <p14:tracePt t="88332" x="7505700" y="4252913"/>
          <p14:tracePt t="88345" x="7539038" y="4262438"/>
          <p14:tracePt t="88356" x="7553325" y="4262438"/>
          <p14:tracePt t="88366" x="7572375" y="4262438"/>
          <p14:tracePt t="88378" x="7577138" y="4262438"/>
          <p14:tracePt t="88535" x="7572375" y="4262438"/>
          <p14:tracePt t="88569" x="7562850" y="4262438"/>
          <p14:tracePt t="88603" x="7553325" y="4267200"/>
          <p14:tracePt t="88625" x="7548563" y="4267200"/>
          <p14:tracePt t="88648" x="7539038" y="4276725"/>
          <p14:tracePt t="88659" x="7529513" y="4276725"/>
          <p14:tracePt t="88670" x="7529513" y="4286250"/>
          <p14:tracePt t="88693" x="7519988" y="4286250"/>
          <p14:tracePt t="88760" x="7519988" y="4295775"/>
          <p14:tracePt t="89210" x="7519988" y="4300538"/>
          <p14:tracePt t="89221" x="7515225" y="4300538"/>
          <p14:tracePt t="89232" x="7505700" y="4300538"/>
          <p14:tracePt t="89245" x="7496175" y="4300538"/>
          <p14:tracePt t="89255" x="7486650" y="4300538"/>
          <p14:tracePt t="89266" x="7472363" y="4300538"/>
          <p14:tracePt t="89278" x="7462838" y="4295775"/>
          <p14:tracePt t="89289" x="7458075" y="4286250"/>
          <p14:tracePt t="89300" x="7439025" y="4276725"/>
          <p14:tracePt t="89311" x="7429500" y="4267200"/>
          <p14:tracePt t="89323" x="7424738" y="4252913"/>
          <p14:tracePt t="89334" x="7424738" y="4243388"/>
          <p14:tracePt t="89345" x="7415213" y="4233863"/>
          <p14:tracePt t="89357" x="7415213" y="4229100"/>
          <p14:tracePt t="89368" x="7415213" y="4219575"/>
          <p14:tracePt t="89390" x="7405688" y="4219575"/>
          <p14:tracePt t="89424" x="7400925" y="4219575"/>
          <p14:tracePt t="89446" x="7391400" y="4229100"/>
          <p14:tracePt t="89491" x="7391400" y="4233863"/>
          <p14:tracePt t="89525" x="7400925" y="4243388"/>
          <p14:tracePt t="89549" x="7405688" y="4243388"/>
          <p14:tracePt t="89559" x="7415213" y="4233863"/>
          <p14:tracePt t="89570" x="7424738" y="4229100"/>
          <p14:tracePt t="89582" x="7429500" y="4219575"/>
          <p14:tracePt t="89593" x="7439025" y="4210050"/>
          <p14:tracePt t="89604" x="7448550" y="4195763"/>
          <p14:tracePt t="89615" x="7458075" y="4186238"/>
          <p14:tracePt t="89627" x="7462838" y="4171950"/>
          <p14:tracePt t="89638" x="7472363" y="4152900"/>
          <p14:tracePt t="89649" x="7472363" y="4148138"/>
          <p14:tracePt t="89661" x="7472363" y="4129088"/>
          <p14:tracePt t="89672" x="7472363" y="4114800"/>
          <p14:tracePt t="89683" x="7472363" y="4105275"/>
          <p14:tracePt t="89695" x="7472363" y="4095750"/>
          <p14:tracePt t="89716" x="7462838" y="4095750"/>
          <p14:tracePt t="91899" x="7472363" y="4105275"/>
          <p14:tracePt t="91910" x="7515225" y="4129088"/>
          <p14:tracePt t="91921" x="7548563" y="4152900"/>
          <p14:tracePt t="91933" x="7610475" y="4210050"/>
          <p14:tracePt t="91944" x="7677150" y="4262438"/>
          <p14:tracePt t="91955" x="7777163" y="4343400"/>
          <p14:tracePt t="91967" x="7905750" y="4438650"/>
          <p14:tracePt t="91979" x="8020050" y="4524375"/>
          <p14:tracePt t="91989" x="8243888" y="4652963"/>
          <p14:tracePt t="92000" x="8391525" y="4733925"/>
          <p14:tracePt t="92012" x="8610600" y="4824413"/>
          <p14:tracePt t="92023" x="8743950" y="4876800"/>
          <p14:tracePt t="92034" x="8915400" y="4924425"/>
          <p14:tracePt t="92046" x="9005888" y="4948238"/>
          <p14:tracePt t="92056" x="9120188" y="4972050"/>
          <p14:tracePt t="92068" x="9191625" y="4991100"/>
          <p14:tracePt t="92080" x="9301163" y="5005388"/>
          <p14:tracePt t="92090" x="9439275" y="5024438"/>
          <p14:tracePt t="92101" x="9567863" y="5038725"/>
          <p14:tracePt t="92113" x="9801225" y="5057775"/>
          <p14:tracePt t="92124" x="9986963" y="5072063"/>
          <p14:tracePt t="92135" x="10225088" y="5086350"/>
          <p14:tracePt t="92147" x="10363200" y="5095875"/>
          <p14:tracePt t="92158" x="10553700" y="5114925"/>
          <p14:tracePt t="92169" x="10658475" y="5119688"/>
          <p14:tracePt t="92180" x="10758488" y="5129213"/>
          <p14:tracePt t="92192" x="10801350" y="5138738"/>
          <p14:tracePt t="92203" x="10839450" y="5143500"/>
          <p14:tracePt t="92214" x="10872788" y="5153025"/>
          <p14:tracePt t="92225" x="10896600" y="5153025"/>
          <p14:tracePt t="92237" x="10929938" y="5153025"/>
          <p14:tracePt t="92248" x="10944225" y="5143500"/>
          <p14:tracePt t="92259" x="10963275" y="5143500"/>
          <p14:tracePt t="92270" x="10972800" y="5138738"/>
          <p14:tracePt t="92282" x="10977563" y="5138738"/>
          <p14:tracePt t="92293" x="10987088" y="5129213"/>
          <p14:tracePt t="92316" x="10987088" y="5119688"/>
          <p14:tracePt t="92327" x="10996613" y="5119688"/>
          <p14:tracePt t="92406" x="10977563" y="5119688"/>
          <p14:tracePt t="92417" x="10963275" y="5119688"/>
          <p14:tracePt t="92429" x="10920413" y="5129213"/>
          <p14:tracePt t="92439" x="10863263" y="5138738"/>
          <p14:tracePt t="92450" x="10815638" y="5138738"/>
          <p14:tracePt t="92462" x="10758488" y="5153025"/>
          <p14:tracePt t="92473" x="10715625" y="5162550"/>
          <p14:tracePt t="92484" x="10691813" y="5172075"/>
          <p14:tracePt t="92496" x="10658475" y="5186363"/>
          <p14:tracePt t="92507" x="10634663" y="5210175"/>
          <p14:tracePt t="92518" x="10620375" y="5219700"/>
          <p14:tracePt t="92530" x="10601325" y="5243513"/>
          <p14:tracePt t="92540" x="10587038" y="5267325"/>
          <p14:tracePt t="92551" x="10567988" y="5286375"/>
          <p14:tracePt t="92563" x="10567988" y="5300663"/>
          <p14:tracePt t="92574" x="10563225" y="5324475"/>
          <p14:tracePt t="92585" x="10553700" y="5357813"/>
          <p14:tracePt t="92596" x="10553700" y="5381625"/>
          <p14:tracePt t="92608" x="10553700" y="5434013"/>
          <p14:tracePt t="92619" x="10563225" y="5491163"/>
          <p14:tracePt t="92630" x="10577513" y="5529263"/>
          <p14:tracePt t="92642" x="10610850" y="5586413"/>
          <p14:tracePt t="92653" x="10644188" y="5643563"/>
          <p14:tracePt t="92664" x="10677525" y="5686425"/>
          <p14:tracePt t="92675" x="10734675" y="5729288"/>
          <p14:tracePt t="92687" x="10791825" y="5757863"/>
          <p14:tracePt t="92698" x="10839450" y="5776913"/>
          <p14:tracePt t="92709" x="10915650" y="5776913"/>
          <p14:tracePt t="92720" x="10977563" y="5767388"/>
          <p14:tracePt t="92732" x="11020425" y="5753100"/>
          <p14:tracePt t="92743" x="11077575" y="5719763"/>
          <p14:tracePt t="92754" x="11125200" y="5686425"/>
          <p14:tracePt t="92765" x="11153775" y="5662613"/>
          <p14:tracePt t="92776" x="11168063" y="5629275"/>
          <p14:tracePt t="92788" x="11182350" y="5610225"/>
          <p14:tracePt t="92799" x="11182350" y="5595938"/>
          <p14:tracePt t="92810" x="11191875" y="5581650"/>
          <p14:tracePt t="92821" x="11182350" y="5562600"/>
          <p14:tracePt t="92833" x="11182350" y="5553075"/>
          <p14:tracePt t="92844" x="11177588" y="5538788"/>
          <p14:tracePt t="92855" x="11168063" y="5524500"/>
          <p14:tracePt t="92866" x="11158538" y="5505450"/>
          <p14:tracePt t="92878" x="11153775" y="5495925"/>
          <p14:tracePt t="92889" x="11144250" y="5491163"/>
          <p14:tracePt t="92900" x="11134725" y="5491163"/>
          <p14:tracePt t="92912" x="11120438" y="5481638"/>
          <p14:tracePt t="92923" x="11101388" y="5472113"/>
          <p14:tracePt t="92934" x="11091863" y="5467350"/>
          <p14:tracePt t="92946" x="11077575" y="5457825"/>
          <p14:tracePt t="92956" x="11063288" y="5448300"/>
          <p14:tracePt t="92968" x="11063288" y="5438775"/>
          <p14:tracePt t="92980" x="11053763" y="5434013"/>
          <p14:tracePt t="93001" x="11044238" y="5424488"/>
          <p14:tracePt t="93024" x="11044238" y="5414963"/>
          <p14:tracePt t="94160" x="11044238" y="540543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EF44-0E53-3681-F56C-E282216B4343}"/>
              </a:ext>
            </a:extLst>
          </p:cNvPr>
          <p:cNvSpPr>
            <a:spLocks noGrp="1"/>
          </p:cNvSpPr>
          <p:nvPr>
            <p:ph type="title"/>
          </p:nvPr>
        </p:nvSpPr>
        <p:spPr/>
        <p:txBody>
          <a:bodyPr/>
          <a:lstStyle/>
          <a:p>
            <a:r>
              <a:rPr lang="en-US" dirty="0"/>
              <a:t>Pros and Cons for PD v. Centre-based HD</a:t>
            </a:r>
          </a:p>
        </p:txBody>
      </p:sp>
      <p:sp>
        <p:nvSpPr>
          <p:cNvPr id="3" name="Content Placeholder 2">
            <a:extLst>
              <a:ext uri="{FF2B5EF4-FFF2-40B4-BE49-F238E27FC236}">
                <a16:creationId xmlns:a16="http://schemas.microsoft.com/office/drawing/2014/main" id="{A351DD4D-1B5D-2A57-BCDE-DECAEFDAF59F}"/>
              </a:ext>
            </a:extLst>
          </p:cNvPr>
          <p:cNvSpPr>
            <a:spLocks noGrp="1"/>
          </p:cNvSpPr>
          <p:nvPr>
            <p:ph idx="1"/>
          </p:nvPr>
        </p:nvSpPr>
        <p:spPr/>
        <p:txBody>
          <a:bodyPr>
            <a:normAutofit fontScale="92500" lnSpcReduction="10000"/>
          </a:bodyPr>
          <a:lstStyle/>
          <a:p>
            <a:r>
              <a:rPr lang="en-US" b="1" dirty="0"/>
              <a:t>PROS</a:t>
            </a:r>
          </a:p>
          <a:p>
            <a:r>
              <a:rPr lang="en-US" dirty="0"/>
              <a:t>Cost-effectiveness – in many settings PD has been shown to be more cost effective than Centre-based haemodialysis.</a:t>
            </a:r>
          </a:p>
          <a:p>
            <a:pPr lvl="1"/>
            <a:r>
              <a:rPr lang="en-US" dirty="0"/>
              <a:t>Equally – or more – effective  (</a:t>
            </a:r>
            <a:r>
              <a:rPr lang="en-US" i="1" dirty="0"/>
              <a:t>e.g., </a:t>
            </a:r>
            <a:r>
              <a:rPr lang="en-US" dirty="0"/>
              <a:t>increased QUALY)</a:t>
            </a:r>
          </a:p>
          <a:p>
            <a:pPr lvl="1"/>
            <a:r>
              <a:rPr lang="en-US" dirty="0"/>
              <a:t>Lower costs</a:t>
            </a:r>
          </a:p>
          <a:p>
            <a:pPr lvl="1"/>
            <a:r>
              <a:rPr lang="en-US" dirty="0"/>
              <a:t>Less infrastructure investment</a:t>
            </a:r>
          </a:p>
          <a:p>
            <a:pPr lvl="1"/>
            <a:r>
              <a:rPr lang="en-US" dirty="0"/>
              <a:t>Fewer Staff required</a:t>
            </a:r>
          </a:p>
          <a:p>
            <a:r>
              <a:rPr lang="en-US" b="1" dirty="0"/>
              <a:t>CONS</a:t>
            </a:r>
          </a:p>
          <a:p>
            <a:r>
              <a:rPr lang="en-US" dirty="0"/>
              <a:t>Often associated with higher “out of pocked payments”</a:t>
            </a:r>
          </a:p>
          <a:p>
            <a:r>
              <a:rPr lang="en-US" dirty="0"/>
              <a:t>Choice restriction</a:t>
            </a:r>
          </a:p>
          <a:p>
            <a:r>
              <a:rPr lang="en-US" dirty="0"/>
              <a:t>In many jurisdictions the cost of PD fluid is prohibitive</a:t>
            </a:r>
          </a:p>
          <a:p>
            <a:pPr marL="457200" lvl="1" indent="0">
              <a:buNone/>
            </a:pPr>
            <a:endParaRPr lang="en-US" dirty="0"/>
          </a:p>
          <a:p>
            <a:endParaRPr lang="en-US" dirty="0"/>
          </a:p>
        </p:txBody>
      </p:sp>
      <p:sp>
        <p:nvSpPr>
          <p:cNvPr id="4" name="TextBox 3">
            <a:extLst>
              <a:ext uri="{FF2B5EF4-FFF2-40B4-BE49-F238E27FC236}">
                <a16:creationId xmlns:a16="http://schemas.microsoft.com/office/drawing/2014/main" id="{A916EF97-3D44-D222-AC79-4D0199EE919E}"/>
              </a:ext>
            </a:extLst>
          </p:cNvPr>
          <p:cNvSpPr txBox="1"/>
          <p:nvPr/>
        </p:nvSpPr>
        <p:spPr>
          <a:xfrm>
            <a:off x="8045322" y="2842424"/>
            <a:ext cx="2038245" cy="923330"/>
          </a:xfrm>
          <a:prstGeom prst="rect">
            <a:avLst/>
          </a:prstGeom>
          <a:noFill/>
        </p:spPr>
        <p:txBody>
          <a:bodyPr wrap="square" rtlCol="0">
            <a:spAutoFit/>
          </a:bodyPr>
          <a:lstStyle/>
          <a:p>
            <a:r>
              <a:rPr lang="en-US" b="1" dirty="0"/>
              <a:t>Better Incremental cost-effectiveness ratio (ICER)</a:t>
            </a:r>
          </a:p>
        </p:txBody>
      </p:sp>
      <p:sp>
        <p:nvSpPr>
          <p:cNvPr id="5" name="Right Brace 4">
            <a:extLst>
              <a:ext uri="{FF2B5EF4-FFF2-40B4-BE49-F238E27FC236}">
                <a16:creationId xmlns:a16="http://schemas.microsoft.com/office/drawing/2014/main" id="{3A5456BB-927A-9FF3-901F-FC83C5169DBE}"/>
              </a:ext>
            </a:extLst>
          </p:cNvPr>
          <p:cNvSpPr/>
          <p:nvPr/>
        </p:nvSpPr>
        <p:spPr>
          <a:xfrm>
            <a:off x="7632983" y="2951922"/>
            <a:ext cx="333632" cy="70433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8" name="Audio 7">
            <a:extLst>
              <a:ext uri="{FF2B5EF4-FFF2-40B4-BE49-F238E27FC236}">
                <a16:creationId xmlns:a16="http://schemas.microsoft.com/office/drawing/2014/main" id="{573B518B-39B0-5305-566F-FFFDFF6BD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34298360"/>
      </p:ext>
    </p:extLst>
  </p:cSld>
  <p:clrMapOvr>
    <a:masterClrMapping/>
  </p:clrMapOvr>
  <mc:AlternateContent xmlns:mc="http://schemas.openxmlformats.org/markup-compatibility/2006">
    <mc:Choice xmlns:p14="http://schemas.microsoft.com/office/powerpoint/2010/main" Requires="p14">
      <p:transition spd="slow" p14:dur="2000" advTm="91840"/>
    </mc:Choice>
    <mc:Fallback>
      <p:transition spd="slow" advTm="9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045" x="11044238" y="5405438"/>
          <p14:tracePt t="2067" x="11044238" y="5400675"/>
          <p14:tracePt t="2090" x="11034713" y="5391150"/>
          <p14:tracePt t="2101" x="11029950" y="5381625"/>
          <p14:tracePt t="2112" x="11020425" y="5367338"/>
          <p14:tracePt t="2124" x="10987088" y="5348288"/>
          <p14:tracePt t="2135" x="10963275" y="5334000"/>
          <p14:tracePt t="2146" x="10939463" y="5319713"/>
          <p14:tracePt t="2157" x="10915650" y="5300663"/>
          <p14:tracePt t="2169" x="10896600" y="5276850"/>
          <p14:tracePt t="2180" x="10863263" y="5253038"/>
          <p14:tracePt t="2191" x="10815638" y="5210175"/>
          <p14:tracePt t="2203" x="10782300" y="5172075"/>
          <p14:tracePt t="2213" x="10715625" y="5119688"/>
          <p14:tracePt t="2225" x="10644188" y="5057775"/>
          <p14:tracePt t="2236" x="10587038" y="5005388"/>
          <p14:tracePt t="2247" x="10510838" y="4948238"/>
          <p14:tracePt t="2258" x="10429875" y="4876800"/>
          <p14:tracePt t="2270" x="10358438" y="4824413"/>
          <p14:tracePt t="2281" x="10267950" y="4762500"/>
          <p14:tracePt t="2292" x="10158413" y="4662488"/>
          <p14:tracePt t="2303" x="10096500" y="4595813"/>
          <p14:tracePt t="2317" x="10029825" y="4524375"/>
          <p14:tracePt t="2326" x="9972675" y="4467225"/>
          <p14:tracePt t="2337" x="9872663" y="4367213"/>
          <p14:tracePt t="2348" x="9801225" y="4300538"/>
          <p14:tracePt t="2360" x="9710738" y="4210050"/>
          <p14:tracePt t="2371" x="9644063" y="4148138"/>
          <p14:tracePt t="2382" x="9563100" y="4057650"/>
          <p14:tracePt t="2394" x="9505950" y="3990975"/>
          <p14:tracePt t="2405" x="9429750" y="3890963"/>
          <p14:tracePt t="2416" x="9372600" y="3833813"/>
          <p14:tracePt t="2428" x="9301163" y="3743325"/>
          <p14:tracePt t="2438" x="9215438" y="3662363"/>
          <p14:tracePt t="2450" x="9153525" y="3605213"/>
          <p14:tracePt t="2462" x="9077325" y="3533775"/>
          <p14:tracePt t="2473" x="9039225" y="3471863"/>
          <p14:tracePt t="2483" x="8982075" y="3409950"/>
          <p14:tracePt t="2495" x="8939213" y="3367088"/>
          <p14:tracePt t="2506" x="8882063" y="3309938"/>
          <p14:tracePt t="2517" x="8834438" y="3267075"/>
          <p14:tracePt t="2529" x="8743950" y="3209925"/>
          <p14:tracePt t="2540" x="8658225" y="3171825"/>
          <p14:tracePt t="2551" x="8505825" y="3095625"/>
          <p14:tracePt t="2562" x="8315325" y="3014663"/>
          <p14:tracePt t="2574" x="8177213" y="2947988"/>
          <p14:tracePt t="2585" x="7986713" y="2876550"/>
          <p14:tracePt t="2596" x="7891463" y="2833688"/>
          <p14:tracePt t="2607" x="7781925" y="2776538"/>
          <p14:tracePt t="2619" x="7720013" y="2743200"/>
          <p14:tracePt t="2630" x="7610475" y="2695575"/>
          <p14:tracePt t="2641" x="7539038" y="2652713"/>
          <p14:tracePt t="2652" x="7424738" y="2605088"/>
          <p14:tracePt t="2664" x="7343775" y="2562225"/>
          <p14:tracePt t="2675" x="7210425" y="2500313"/>
          <p14:tracePt t="2686" x="7119938" y="2457450"/>
          <p14:tracePt t="2697" x="7019925" y="2409825"/>
          <p14:tracePt t="2708" x="6929438" y="2386013"/>
          <p14:tracePt t="2720" x="6867525" y="2366963"/>
          <p14:tracePt t="2731" x="6757988" y="2357438"/>
          <p14:tracePt t="2742" x="6686550" y="2352675"/>
          <p14:tracePt t="2753" x="6605588" y="2357438"/>
          <p14:tracePt t="2766" x="6553200" y="2376488"/>
          <p14:tracePt t="2778" x="6472238" y="2390775"/>
          <p14:tracePt t="2787" x="6415088" y="2409825"/>
          <p14:tracePt t="3114" x="6415088" y="2400300"/>
          <p14:tracePt t="3136" x="6405563" y="2390775"/>
          <p14:tracePt t="3147" x="6391275" y="2386013"/>
          <p14:tracePt t="3159" x="6372225" y="2386013"/>
          <p14:tracePt t="3170" x="6348413" y="2386013"/>
          <p14:tracePt t="3181" x="6343650" y="2376488"/>
          <p14:tracePt t="3192" x="6334125" y="2376488"/>
          <p14:tracePt t="3204" x="6334125" y="2386013"/>
          <p14:tracePt t="3215" x="6324600" y="2376488"/>
          <p14:tracePt t="3271" x="6315075" y="2376488"/>
          <p14:tracePt t="3361" x="6310313" y="2376488"/>
          <p14:tracePt t="3383" x="6300788" y="2376488"/>
          <p14:tracePt t="3395" x="6291263" y="2376488"/>
          <p14:tracePt t="3406" x="6286500" y="2366963"/>
          <p14:tracePt t="3417" x="6276975" y="2366963"/>
          <p14:tracePt t="3440" x="6267450" y="2366963"/>
          <p14:tracePt t="3451" x="6257925" y="2366963"/>
          <p14:tracePt t="3463" x="6253163" y="2366963"/>
          <p14:tracePt t="3474" x="6234113" y="2357438"/>
          <p14:tracePt t="3485" x="6219825" y="2357438"/>
          <p14:tracePt t="3496" x="6200775" y="2352675"/>
          <p14:tracePt t="3507" x="6167438" y="2352675"/>
          <p14:tracePt t="3518" x="6138863" y="2352675"/>
          <p14:tracePt t="3530" x="6110288" y="2343150"/>
          <p14:tracePt t="3541" x="6081713" y="2343150"/>
          <p14:tracePt t="3552" x="6029325" y="2333625"/>
          <p14:tracePt t="3564" x="5981700" y="2333625"/>
          <p14:tracePt t="3575" x="5891213" y="2328863"/>
          <p14:tracePt t="3587" x="5786438" y="2319338"/>
          <p14:tracePt t="3597" x="5700713" y="2309813"/>
          <p14:tracePt t="3609" x="5629275" y="2309813"/>
          <p14:tracePt t="3620" x="5562600" y="2309813"/>
          <p14:tracePt t="3631" x="5529263" y="2309813"/>
          <p14:tracePt t="3642" x="5505450" y="2309813"/>
          <p14:tracePt t="3653" x="5495925" y="2319338"/>
          <p14:tracePt t="4047" x="5481638" y="2309813"/>
          <p14:tracePt t="4059" x="5472113" y="2309813"/>
          <p14:tracePt t="4070" x="5448300" y="2309813"/>
          <p14:tracePt t="4081" x="5414963" y="2309813"/>
          <p14:tracePt t="4092" x="5391150" y="2319338"/>
          <p14:tracePt t="4104" x="5357813" y="2319338"/>
          <p14:tracePt t="4115" x="5324475" y="2319338"/>
          <p14:tracePt t="4126" x="5310188" y="2319338"/>
          <p14:tracePt t="4137" x="5276850" y="2319338"/>
          <p14:tracePt t="4149" x="5229225" y="2309813"/>
          <p14:tracePt t="4160" x="5186363" y="2309813"/>
          <p14:tracePt t="4171" x="5143500" y="2309813"/>
          <p14:tracePt t="4182" x="5119688" y="2309813"/>
          <p14:tracePt t="4194" x="5105400" y="2309813"/>
          <p14:tracePt t="4205" x="5095875" y="2309813"/>
          <p14:tracePt t="5161" x="5086350" y="2309813"/>
          <p14:tracePt t="5173" x="5072063" y="2309813"/>
          <p14:tracePt t="5184" x="5062538" y="2319338"/>
          <p14:tracePt t="5196" x="5057775" y="2319338"/>
          <p14:tracePt t="5420" x="5072063" y="2319338"/>
          <p14:tracePt t="5431" x="5086350" y="2319338"/>
          <p14:tracePt t="5443" x="5095875" y="2319338"/>
          <p14:tracePt t="5453" x="5105400" y="2309813"/>
          <p14:tracePt t="5465" x="5105400" y="2300288"/>
          <p14:tracePt t="5477" x="5095875" y="2300288"/>
          <p14:tracePt t="5487" x="5095875" y="2295525"/>
          <p14:tracePt t="5499" x="5086350" y="2295525"/>
          <p14:tracePt t="5510" x="5086350" y="2286000"/>
          <p14:tracePt t="5533" x="5081588" y="2286000"/>
          <p14:tracePt t="5555" x="5081588" y="2276475"/>
          <p14:tracePt t="5589" x="5072063" y="2276475"/>
          <p14:tracePt t="5622" x="5072063" y="2271713"/>
          <p14:tracePt t="5634" x="5062538" y="2271713"/>
          <p14:tracePt t="5656" x="5057775" y="2271713"/>
          <p14:tracePt t="5667" x="5057775" y="2262188"/>
          <p14:tracePt t="5712" x="5048250" y="2262188"/>
          <p14:tracePt t="5769" x="5038725" y="2262188"/>
          <p14:tracePt t="5949" x="5029200" y="2262188"/>
          <p14:tracePt t="5971" x="5024438" y="2262188"/>
          <p14:tracePt t="5982" x="5014913" y="2252663"/>
          <p14:tracePt t="5993" x="4991100" y="2252663"/>
          <p14:tracePt t="6005" x="4957763" y="2243138"/>
          <p14:tracePt t="6016" x="4891088" y="2238375"/>
          <p14:tracePt t="6027" x="4800600" y="2228850"/>
          <p14:tracePt t="6039" x="4686300" y="2219325"/>
          <p14:tracePt t="6050" x="4467225" y="2195513"/>
          <p14:tracePt t="6061" x="4286250" y="2171700"/>
          <p14:tracePt t="6073" x="3933825" y="2128838"/>
          <p14:tracePt t="6084" x="3662363" y="2095500"/>
          <p14:tracePt t="6095" x="3286125" y="2066925"/>
          <p14:tracePt t="6106" x="2976563" y="2057400"/>
          <p14:tracePt t="6117" x="2819400" y="2057400"/>
          <p14:tracePt t="6129" x="2686050" y="2057400"/>
          <p14:tracePt t="6140" x="2557463" y="2057400"/>
          <p14:tracePt t="6151" x="2481263" y="2057400"/>
          <p14:tracePt t="6163" x="2443163" y="2057400"/>
          <p14:tracePt t="6174" x="2409825" y="2057400"/>
          <p14:tracePt t="6185" x="2390775" y="2057400"/>
          <p14:tracePt t="6197" x="2376488" y="2066925"/>
          <p14:tracePt t="6208" x="2357438" y="2066925"/>
          <p14:tracePt t="6219" x="2352675" y="2071688"/>
          <p14:tracePt t="6230" x="2343150" y="2081213"/>
          <p14:tracePt t="6252" x="2333625" y="2090738"/>
          <p14:tracePt t="6264" x="2333625" y="2095500"/>
          <p14:tracePt t="6275" x="2333625" y="2105025"/>
          <p14:tracePt t="6309" x="2333625" y="2114550"/>
          <p14:tracePt t="6320" x="2328863" y="2114550"/>
          <p14:tracePt t="6444" x="2328863" y="2124075"/>
          <p14:tracePt t="6466" x="2328863" y="2128838"/>
          <p14:tracePt t="6489" x="2328863" y="2138363"/>
          <p14:tracePt t="6500" x="2328863" y="2147888"/>
          <p14:tracePt t="6522" x="2328863" y="2152650"/>
          <p14:tracePt t="6534" x="2319338" y="2162175"/>
          <p14:tracePt t="6545" x="2319338" y="2171700"/>
          <p14:tracePt t="6556" x="2319338" y="2185988"/>
          <p14:tracePt t="6568" x="2319338" y="2195513"/>
          <p14:tracePt t="6579" x="2319338" y="2205038"/>
          <p14:tracePt t="6590" x="2319338" y="2214563"/>
          <p14:tracePt t="6601" x="2319338" y="2219325"/>
          <p14:tracePt t="6613" x="2319338" y="2228850"/>
          <p14:tracePt t="6635" x="2319338" y="2238375"/>
          <p14:tracePt t="6702" x="2319338" y="2243138"/>
          <p14:tracePt t="6747" x="2328863" y="2243138"/>
          <p14:tracePt t="9448" x="2328863" y="2252663"/>
          <p14:tracePt t="9470" x="2319338" y="2252663"/>
          <p14:tracePt t="9526" x="2319338" y="2262188"/>
          <p14:tracePt t="15000" x="2319338" y="2271713"/>
          <p14:tracePt t="15005" x="2309813" y="2271713"/>
          <p14:tracePt t="15017" x="2309813" y="2276475"/>
          <p14:tracePt t="15028" x="2309813" y="2286000"/>
          <p14:tracePt t="15050" x="2309813" y="2295525"/>
          <p14:tracePt t="15073" x="2309813" y="2300288"/>
          <p14:tracePt t="15084" x="2300288" y="2309813"/>
          <p14:tracePt t="15095" x="2300288" y="2319338"/>
          <p14:tracePt t="15106" x="2300288" y="2328863"/>
          <p14:tracePt t="15117" x="2300288" y="2333625"/>
          <p14:tracePt t="15129" x="2300288" y="2352675"/>
          <p14:tracePt t="15140" x="2300288" y="2357438"/>
          <p14:tracePt t="15151" x="2300288" y="2366963"/>
          <p14:tracePt t="15174" x="2300288" y="2376488"/>
          <p14:tracePt t="15241" x="2300288" y="2386013"/>
          <p14:tracePt t="15309" x="2309813" y="2386013"/>
          <p14:tracePt t="15320" x="2309813" y="2390775"/>
          <p14:tracePt t="15354" x="2319338" y="2400300"/>
          <p14:tracePt t="15366" x="2328863" y="2400300"/>
          <p14:tracePt t="15377" x="2328863" y="2409825"/>
          <p14:tracePt t="15388" x="2333625" y="2424113"/>
          <p14:tracePt t="15400" x="2343150" y="2443163"/>
          <p14:tracePt t="15410" x="2343150" y="2457450"/>
          <p14:tracePt t="15421" x="2357438" y="2481263"/>
          <p14:tracePt t="15433" x="2366963" y="2505075"/>
          <p14:tracePt t="15444" x="2386013" y="2538413"/>
          <p14:tracePt t="15455" x="2400300" y="2562225"/>
          <p14:tracePt t="15466" x="2424113" y="2590800"/>
          <p14:tracePt t="15478" x="2447925" y="2614613"/>
          <p14:tracePt t="15489" x="2466975" y="2628900"/>
          <p14:tracePt t="15500" x="2481263" y="2647950"/>
          <p14:tracePt t="15512" x="2500313" y="2652713"/>
          <p14:tracePt t="15534" x="2514600" y="2652713"/>
          <p14:tracePt t="15545" x="2524125" y="2662238"/>
          <p14:tracePt t="15556" x="2538413" y="2662238"/>
          <p14:tracePt t="15568" x="2557463" y="2662238"/>
          <p14:tracePt t="15579" x="2571750" y="2671763"/>
          <p14:tracePt t="15590" x="2595563" y="2671763"/>
          <p14:tracePt t="15601" x="2628900" y="2671763"/>
          <p14:tracePt t="15613" x="2695575" y="2662238"/>
          <p14:tracePt t="15624" x="2752725" y="2662238"/>
          <p14:tracePt t="15635" x="2795588" y="2662238"/>
          <p14:tracePt t="15646" x="2857500" y="2662238"/>
          <p14:tracePt t="15658" x="2890838" y="2652713"/>
          <p14:tracePt t="15669" x="2943225" y="2652713"/>
          <p14:tracePt t="15680" x="2976563" y="2647950"/>
          <p14:tracePt t="15691" x="3033713" y="2638425"/>
          <p14:tracePt t="15703" x="3071813" y="2628900"/>
          <p14:tracePt t="15714" x="3119438" y="2624138"/>
          <p14:tracePt t="15725" x="3152775" y="2614613"/>
          <p14:tracePt t="15737" x="3209925" y="2605088"/>
          <p14:tracePt t="15748" x="3276600" y="2590800"/>
          <p14:tracePt t="15759" x="3324225" y="2590800"/>
          <p14:tracePt t="15770" x="3376613" y="2581275"/>
          <p14:tracePt t="15781" x="3409950" y="2571750"/>
          <p14:tracePt t="15793" x="3457575" y="2571750"/>
          <p14:tracePt t="15804" x="3500438" y="2571750"/>
          <p14:tracePt t="15816" x="3538538" y="2562225"/>
          <p14:tracePt t="15826" x="3557588" y="2562225"/>
          <p14:tracePt t="15838" x="3571875" y="2562225"/>
          <p14:tracePt t="15849" x="3590925" y="2562225"/>
          <p14:tracePt t="15860" x="3605213" y="2571750"/>
          <p14:tracePt t="15871" x="3605213" y="2581275"/>
          <p14:tracePt t="16321" x="3614738" y="2581275"/>
          <p14:tracePt t="16355" x="3614738" y="2571750"/>
          <p14:tracePt t="16378" x="3619500" y="2571750"/>
          <p14:tracePt t="16400" x="3629025" y="2571750"/>
          <p14:tracePt t="16625" x="3619500" y="2571750"/>
          <p14:tracePt t="16681" x="3619500" y="2581275"/>
          <p14:tracePt t="16704" x="3614738" y="2581275"/>
          <p14:tracePt t="16716" x="3605213" y="2581275"/>
          <p14:tracePt t="16726" x="3605213" y="2590800"/>
          <p14:tracePt t="16738" x="3595688" y="2590800"/>
          <p14:tracePt t="16750" x="3595688" y="2595563"/>
          <p14:tracePt t="16760" x="3590925" y="2595563"/>
          <p14:tracePt t="16772" x="3581400" y="2605088"/>
          <p14:tracePt t="16783" x="3571875" y="2624138"/>
          <p14:tracePt t="16794" x="3562350" y="2638425"/>
          <p14:tracePt t="16805" x="3557588" y="2652713"/>
          <p14:tracePt t="16817" x="3548063" y="2671763"/>
          <p14:tracePt t="16828" x="3533775" y="2705100"/>
          <p14:tracePt t="16839" x="3514725" y="2743200"/>
          <p14:tracePt t="16850" x="3500438" y="2771775"/>
          <p14:tracePt t="16862" x="3481388" y="2809875"/>
          <p14:tracePt t="16873" x="3471863" y="2843213"/>
          <p14:tracePt t="16884" x="3471863" y="2857500"/>
          <p14:tracePt t="16895" x="3471863" y="2876550"/>
          <p14:tracePt t="16906" x="3471863" y="2886075"/>
          <p14:tracePt t="16997" x="3467100" y="2890838"/>
          <p14:tracePt t="17030" x="3467100" y="2900363"/>
          <p14:tracePt t="17052" x="3457575" y="2900363"/>
          <p14:tracePt t="17548" x="3467100" y="2909888"/>
          <p14:tracePt t="17570" x="3457575" y="2909888"/>
          <p14:tracePt t="17581" x="3443288" y="2909888"/>
          <p14:tracePt t="17593" x="3424238" y="2914650"/>
          <p14:tracePt t="17604" x="3414713" y="2914650"/>
          <p14:tracePt t="17694" x="3409950" y="2914650"/>
          <p14:tracePt t="17716" x="3400425" y="2914650"/>
          <p14:tracePt t="17728" x="3386138" y="2914650"/>
          <p14:tracePt t="17739" x="3376613" y="2909888"/>
          <p14:tracePt t="17751" x="3357563" y="2909888"/>
          <p14:tracePt t="17762" x="3343275" y="2909888"/>
          <p14:tracePt t="17772" x="3333750" y="2900363"/>
          <p14:tracePt t="17784" x="3319463" y="2900363"/>
          <p14:tracePt t="17795" x="3300413" y="2890838"/>
          <p14:tracePt t="17806" x="3286125" y="2890838"/>
          <p14:tracePt t="17818" x="3267075" y="2890838"/>
          <p14:tracePt t="17829" x="3252788" y="2886075"/>
          <p14:tracePt t="17840" x="3243263" y="2886075"/>
          <p14:tracePt t="17851" x="3228975" y="2886075"/>
          <p14:tracePt t="17863" x="3209925" y="2886075"/>
          <p14:tracePt t="17874" x="3205163" y="2886075"/>
          <p14:tracePt t="17885" x="3186113" y="2886075"/>
          <p14:tracePt t="17898" x="3171825" y="2886075"/>
          <p14:tracePt t="17908" x="3152775" y="2886075"/>
          <p14:tracePt t="17919" x="3138488" y="2890838"/>
          <p14:tracePt t="17930" x="3114675" y="2900363"/>
          <p14:tracePt t="17941" x="3090863" y="2909888"/>
          <p14:tracePt t="17953" x="3071813" y="2914650"/>
          <p14:tracePt t="17964" x="3038475" y="2943225"/>
          <p14:tracePt t="17975" x="3024188" y="2947988"/>
          <p14:tracePt t="17986" x="3000375" y="2967038"/>
          <p14:tracePt t="17998" x="2981325" y="2981325"/>
          <p14:tracePt t="18009" x="2967038" y="3000375"/>
          <p14:tracePt t="18020" x="2947988" y="3014663"/>
          <p14:tracePt t="18031" x="2933700" y="3033713"/>
          <p14:tracePt t="18043" x="2924175" y="3048000"/>
          <p14:tracePt t="18054" x="2914650" y="3057525"/>
          <p14:tracePt t="18066" x="2909888" y="3071813"/>
          <p14:tracePt t="18076" x="2900363" y="3081338"/>
          <p14:tracePt t="18088" x="2890838" y="3090863"/>
          <p14:tracePt t="18121" x="2886075" y="3095625"/>
          <p14:tracePt t="18200" x="2890838" y="3095625"/>
          <p14:tracePt t="18211" x="2890838" y="3105150"/>
          <p14:tracePt t="18234" x="2900363" y="3114675"/>
          <p14:tracePt t="18335" x="2900363" y="3119438"/>
          <p14:tracePt t="18369" x="2900363" y="3128963"/>
          <p14:tracePt t="18380" x="2909888" y="3128963"/>
          <p14:tracePt t="18403" x="2909888" y="3138488"/>
          <p14:tracePt t="18436" x="2909888" y="3148013"/>
          <p14:tracePt t="18448" x="2914650" y="3148013"/>
          <p14:tracePt t="18470" x="2914650" y="3152775"/>
          <p14:tracePt t="18481" x="2924175" y="3171825"/>
          <p14:tracePt t="18504" x="2924175" y="3181350"/>
          <p14:tracePt t="18507" x="2933700" y="3186113"/>
          <p14:tracePt t="18515" x="2943225" y="3205163"/>
          <p14:tracePt t="18526" x="2947988" y="3209925"/>
          <p14:tracePt t="18539" x="2957513" y="3209925"/>
          <p14:tracePt t="18549" x="2957513" y="3219450"/>
          <p14:tracePt t="18684" x="2967038" y="3219450"/>
          <p14:tracePt t="18695" x="2967038" y="3228975"/>
          <p14:tracePt t="18729" x="2967038" y="3238500"/>
          <p14:tracePt t="18785" x="2967038" y="3243263"/>
          <p14:tracePt t="18808" x="2967038" y="3252788"/>
          <p14:tracePt t="18830" x="2976563" y="3252788"/>
          <p14:tracePt t="18841" x="2976563" y="3262313"/>
          <p14:tracePt t="18864" x="2981325" y="3267075"/>
          <p14:tracePt t="18875" x="2990850" y="3267075"/>
          <p14:tracePt t="18886" x="3000375" y="3276600"/>
          <p14:tracePt t="18898" x="3024188" y="3276600"/>
          <p14:tracePt t="18909" x="3038475" y="3286125"/>
          <p14:tracePt t="18920" x="3057525" y="3295650"/>
          <p14:tracePt t="18931" x="3071813" y="3295650"/>
          <p14:tracePt t="18943" x="3081338" y="3295650"/>
          <p14:tracePt t="18954" x="3095625" y="3300413"/>
          <p14:tracePt t="18965" x="3105150" y="3309938"/>
          <p14:tracePt t="18977" x="3119438" y="3309938"/>
          <p14:tracePt t="18988" x="3152775" y="3319463"/>
          <p14:tracePt t="18999" x="3205163" y="3319463"/>
          <p14:tracePt t="19010" x="3238500" y="3324225"/>
          <p14:tracePt t="19022" x="3276600" y="3324225"/>
          <p14:tracePt t="19033" x="3300413" y="3324225"/>
          <p14:tracePt t="19044" x="3324225" y="3324225"/>
          <p14:tracePt t="19055" x="3357563" y="3324225"/>
          <p14:tracePt t="19067" x="3390900" y="3324225"/>
          <p14:tracePt t="19078" x="3409950" y="3324225"/>
          <p14:tracePt t="19089" x="3433763" y="3333750"/>
          <p14:tracePt t="19101" x="3448050" y="3333750"/>
          <p14:tracePt t="19111" x="3457575" y="3333750"/>
          <p14:tracePt t="19123" x="3471863" y="3333750"/>
          <p14:tracePt t="19135" x="3481388" y="3333750"/>
          <p14:tracePt t="19168" x="3490913" y="3333750"/>
          <p14:tracePt t="19213" x="3500438" y="3333750"/>
          <p14:tracePt t="19235" x="3500438" y="3324225"/>
          <p14:tracePt t="19258" x="3505200" y="3324225"/>
          <p14:tracePt t="19280" x="3514725" y="3324225"/>
          <p14:tracePt t="19291" x="3524250" y="3324225"/>
          <p14:tracePt t="19303" x="3538538" y="3324225"/>
          <p14:tracePt t="19314" x="3557588" y="3324225"/>
          <p14:tracePt t="19325" x="3595688" y="3324225"/>
          <p14:tracePt t="19337" x="3648075" y="3324225"/>
          <p14:tracePt t="19348" x="3705225" y="3324225"/>
          <p14:tracePt t="19359" x="3743325" y="3319463"/>
          <p14:tracePt t="19370" x="3795713" y="3319463"/>
          <p14:tracePt t="19382" x="3843338" y="3319463"/>
          <p14:tracePt t="19393" x="3867150" y="3319463"/>
          <p14:tracePt t="19404" x="3890963" y="3319463"/>
          <p14:tracePt t="19415" x="3900488" y="3309938"/>
          <p14:tracePt t="19426" x="3910013" y="3309938"/>
          <p14:tracePt t="19438" x="3910013" y="3319463"/>
          <p14:tracePt t="19449" x="3914775" y="3319463"/>
          <p14:tracePt t="19471" x="3924300" y="3319463"/>
          <p14:tracePt t="19505" x="3933825" y="3319463"/>
          <p14:tracePt t="19539" x="3943350" y="3319463"/>
          <p14:tracePt t="19561" x="3948113" y="3309938"/>
          <p14:tracePt t="19573" x="3957638" y="3309938"/>
          <p14:tracePt t="19585" x="3971925" y="3309938"/>
          <p14:tracePt t="19595" x="3990975" y="3309938"/>
          <p14:tracePt t="19607" x="4005263" y="3309938"/>
          <p14:tracePt t="19618" x="4038600" y="3309938"/>
          <p14:tracePt t="19629" x="4081463" y="3300413"/>
          <p14:tracePt t="19640" x="4129088" y="3300413"/>
          <p14:tracePt t="19651" x="4186238" y="3300413"/>
          <p14:tracePt t="19663" x="4243388" y="3286125"/>
          <p14:tracePt t="19674" x="4300538" y="3262313"/>
          <p14:tracePt t="19685" x="4376738" y="3243263"/>
          <p14:tracePt t="19697" x="4424363" y="3219450"/>
          <p14:tracePt t="19708" x="4481513" y="3205163"/>
          <p14:tracePt t="19719" x="4514850" y="3186113"/>
          <p14:tracePt t="19730" x="4538663" y="3181350"/>
          <p14:tracePt t="19742" x="4557713" y="3162300"/>
          <p14:tracePt t="19753" x="4562475" y="3152775"/>
          <p14:tracePt t="19764" x="4572000" y="3148013"/>
          <p14:tracePt t="19775" x="4572000" y="3138488"/>
          <p14:tracePt t="19798" x="4572000" y="3128963"/>
          <p14:tracePt t="19809" x="4572000" y="3119438"/>
          <p14:tracePt t="19831" x="4572000" y="3114675"/>
          <p14:tracePt t="19854" x="4572000" y="3105150"/>
          <p14:tracePt t="19865" x="4562475" y="3105150"/>
          <p14:tracePt t="19876" x="4562475" y="3095625"/>
          <p14:tracePt t="19888" x="4557713" y="3090863"/>
          <p14:tracePt t="19899" x="4548188" y="3081338"/>
          <p14:tracePt t="19910" x="4538663" y="3071813"/>
          <p14:tracePt t="19921" x="4529138" y="3071813"/>
          <p14:tracePt t="19933" x="4524375" y="3062288"/>
          <p14:tracePt t="19944" x="4514850" y="3062288"/>
          <p14:tracePt t="19955" x="4500563" y="3057525"/>
          <p14:tracePt t="19967" x="4481513" y="3048000"/>
          <p14:tracePt t="19978" x="4467225" y="3048000"/>
          <p14:tracePt t="19989" x="4457700" y="3038475"/>
          <p14:tracePt t="20001" x="4438650" y="3038475"/>
          <p14:tracePt t="20012" x="4424363" y="3033713"/>
          <p14:tracePt t="20023" x="4400550" y="3033713"/>
          <p14:tracePt t="20035" x="4391025" y="3033713"/>
          <p14:tracePt t="20045" x="4376738" y="3033713"/>
          <p14:tracePt t="20057" x="4352925" y="3024188"/>
          <p14:tracePt t="20068" x="4333875" y="3014663"/>
          <p14:tracePt t="20079" x="4300538" y="3005138"/>
          <p14:tracePt t="20090" x="4267200" y="3005138"/>
          <p14:tracePt t="20101" x="4233863" y="3000375"/>
          <p14:tracePt t="20113" x="4205288" y="2981325"/>
          <p14:tracePt t="20124" x="4186238" y="2981325"/>
          <p14:tracePt t="20135" x="4162425" y="2976563"/>
          <p14:tracePt t="20147" x="4152900" y="2976563"/>
          <p14:tracePt t="20158" x="4138613" y="2967038"/>
          <p14:tracePt t="20169" x="4119563" y="2967038"/>
          <p14:tracePt t="20180" x="4105275" y="2967038"/>
          <p14:tracePt t="20192" x="4086225" y="2967038"/>
          <p14:tracePt t="20203" x="4071938" y="2957513"/>
          <p14:tracePt t="20214" x="4048125" y="2957513"/>
          <p14:tracePt t="20225" x="4014788" y="2957513"/>
          <p14:tracePt t="20236" x="3990975" y="2957513"/>
          <p14:tracePt t="20248" x="3957638" y="2957513"/>
          <p14:tracePt t="20259" x="3924300" y="2957513"/>
          <p14:tracePt t="20270" x="3910013" y="2957513"/>
          <p14:tracePt t="20282" x="3881438" y="2947988"/>
          <p14:tracePt t="20293" x="3867150" y="2947988"/>
          <p14:tracePt t="20304" x="3843338" y="2947988"/>
          <p14:tracePt t="20315" x="3824288" y="2947988"/>
          <p14:tracePt t="20326" x="3800475" y="2957513"/>
          <p14:tracePt t="20338" x="3795713" y="2957513"/>
          <p14:tracePt t="20349" x="3767138" y="2967038"/>
          <p14:tracePt t="20360" x="3752850" y="2976563"/>
          <p14:tracePt t="20371" x="3738563" y="2981325"/>
          <p14:tracePt t="20383" x="3729038" y="2981325"/>
          <p14:tracePt t="20394" x="3719513" y="2990850"/>
          <p14:tracePt t="20405" x="3705225" y="3000375"/>
          <p14:tracePt t="20417" x="3695700" y="3005138"/>
          <p14:tracePt t="20428" x="3686175" y="3014663"/>
          <p14:tracePt t="20451" x="3686175" y="3024188"/>
          <p14:tracePt t="20462" x="3676650" y="3024188"/>
          <p14:tracePt t="20473" x="3676650" y="3033713"/>
          <p14:tracePt t="20495" x="3676650" y="3038475"/>
          <p14:tracePt t="20507" x="3671888" y="3038475"/>
          <p14:tracePt t="20518" x="3671888" y="3048000"/>
          <p14:tracePt t="20529" x="3662363" y="3048000"/>
          <p14:tracePt t="20540" x="3662363" y="3057525"/>
          <p14:tracePt t="20552" x="3662363" y="3062288"/>
          <p14:tracePt t="20563" x="3652838" y="3062288"/>
          <p14:tracePt t="20574" x="3652838" y="3071813"/>
          <p14:tracePt t="20585" x="3652838" y="3081338"/>
          <p14:tracePt t="20596" x="3652838" y="3090863"/>
          <p14:tracePt t="20619" x="3652838" y="3095625"/>
          <p14:tracePt t="20630" x="3652838" y="3105150"/>
          <p14:tracePt t="20653" x="3652838" y="3114675"/>
          <p14:tracePt t="20665" x="3662363" y="3119438"/>
          <p14:tracePt t="20686" x="3662363" y="3128963"/>
          <p14:tracePt t="20732" x="3662363" y="3138488"/>
          <p14:tracePt t="20743" x="3671888" y="3138488"/>
          <p14:tracePt t="20765" x="3671888" y="3148013"/>
          <p14:tracePt t="20776" x="3676650" y="3148013"/>
          <p14:tracePt t="20799" x="3676650" y="3152775"/>
          <p14:tracePt t="20810" x="3686175" y="3152775"/>
          <p14:tracePt t="20833" x="3686175" y="3162300"/>
          <p14:tracePt t="20866" x="3695700" y="3162300"/>
          <p14:tracePt t="21080" x="3705225" y="3162300"/>
          <p14:tracePt t="21091" x="3705225" y="3171825"/>
          <p14:tracePt t="21103" x="3719513" y="3171825"/>
          <p14:tracePt t="21114" x="3729038" y="3171825"/>
          <p14:tracePt t="21125" x="3762375" y="3181350"/>
          <p14:tracePt t="21136" x="3800475" y="3186113"/>
          <p14:tracePt t="21148" x="3843338" y="3195638"/>
          <p14:tracePt t="21159" x="3900488" y="3205163"/>
          <p14:tracePt t="21170" x="3957638" y="3209925"/>
          <p14:tracePt t="21181" x="4000500" y="3219450"/>
          <p14:tracePt t="21193" x="4038600" y="3228975"/>
          <p14:tracePt t="21204" x="4081463" y="3228975"/>
          <p14:tracePt t="21215" x="4114800" y="3238500"/>
          <p14:tracePt t="21226" x="4152900" y="3243263"/>
          <p14:tracePt t="21238" x="4195763" y="3243263"/>
          <p14:tracePt t="21249" x="4229100" y="3243263"/>
          <p14:tracePt t="21260" x="4295775" y="3243263"/>
          <p14:tracePt t="21271" x="4367213" y="3252788"/>
          <p14:tracePt t="21283" x="4414838" y="3262313"/>
          <p14:tracePt t="21294" x="4500563" y="3262313"/>
          <p14:tracePt t="21305" x="4562475" y="3262313"/>
          <p14:tracePt t="21318" x="4619625" y="3252788"/>
          <p14:tracePt t="21328" x="4672013" y="3252788"/>
          <p14:tracePt t="21339" x="4729163" y="3262313"/>
          <p14:tracePt t="21351" x="4791075" y="3262313"/>
          <p14:tracePt t="21361" x="4843463" y="3262313"/>
          <p14:tracePt t="21373" x="4910138" y="3262313"/>
          <p14:tracePt t="21385" x="4938713" y="3262313"/>
          <p14:tracePt t="21395" x="4972050" y="3262313"/>
          <p14:tracePt t="21407" x="4972050" y="3252788"/>
          <p14:tracePt t="21418" x="4967288" y="3252788"/>
          <p14:tracePt t="21429" x="4972050" y="3252788"/>
          <p14:tracePt t="21744" x="4981575" y="3262313"/>
          <p14:tracePt t="21766" x="4991100" y="3262313"/>
          <p14:tracePt t="21778" x="4995863" y="3262313"/>
          <p14:tracePt t="21789" x="5024438" y="3267075"/>
          <p14:tracePt t="21801" x="5057775" y="3276600"/>
          <p14:tracePt t="21812" x="5086350" y="3276600"/>
          <p14:tracePt t="21823" x="5162550" y="3300413"/>
          <p14:tracePt t="21835" x="5243513" y="3319463"/>
          <p14:tracePt t="21845" x="5310188" y="3333750"/>
          <p14:tracePt t="21857" x="5424488" y="3357563"/>
          <p14:tracePt t="21868" x="5553075" y="3390900"/>
          <p14:tracePt t="21879" x="5643563" y="3409950"/>
          <p14:tracePt t="21890" x="5767388" y="3443288"/>
          <p14:tracePt t="21902" x="5876925" y="3467100"/>
          <p14:tracePt t="21913" x="6038850" y="3490913"/>
          <p14:tracePt t="21924" x="6143625" y="3500438"/>
          <p14:tracePt t="21935" x="6310313" y="3514725"/>
          <p14:tracePt t="21947" x="6438900" y="3533775"/>
          <p14:tracePt t="21958" x="6619875" y="3538538"/>
          <p14:tracePt t="21969" x="6734175" y="3538538"/>
          <p14:tracePt t="21980" x="6872288" y="3538538"/>
          <p14:tracePt t="21992" x="6958013" y="3524250"/>
          <p14:tracePt t="22003" x="7053263" y="3500438"/>
          <p14:tracePt t="22014" x="7119938" y="3471863"/>
          <p14:tracePt t="22025" x="7162800" y="3457575"/>
          <p14:tracePt t="22036" x="7210425" y="3433763"/>
          <p14:tracePt t="22048" x="7234238" y="3424238"/>
          <p14:tracePt t="22059" x="7258050" y="3400425"/>
          <p14:tracePt t="22070" x="7267575" y="3390900"/>
          <p14:tracePt t="22082" x="7267575" y="3376613"/>
          <p14:tracePt t="22093" x="7258050" y="3357563"/>
          <p14:tracePt t="22104" x="7258050" y="3343275"/>
          <p14:tracePt t="22115" x="7253288" y="3333750"/>
          <p14:tracePt t="22127" x="7234238" y="3324225"/>
          <p14:tracePt t="22138" x="7224713" y="3319463"/>
          <p14:tracePt t="22160" x="7219950" y="3309938"/>
          <p14:tracePt t="22172" x="7210425" y="3309938"/>
          <p14:tracePt t="22183" x="7200900" y="3309938"/>
          <p14:tracePt t="22194" x="7196138" y="3300413"/>
          <p14:tracePt t="22205" x="7167563" y="3300413"/>
          <p14:tracePt t="22216" x="7143750" y="3300413"/>
          <p14:tracePt t="22228" x="7105650" y="3295650"/>
          <p14:tracePt t="22239" x="7062788" y="3295650"/>
          <p14:tracePt t="22251" x="7019925" y="3295650"/>
          <p14:tracePt t="22261" x="6996113" y="3295650"/>
          <p14:tracePt t="22273" x="6981825" y="3295650"/>
          <p14:tracePt t="22285" x="6972300" y="3295650"/>
          <p14:tracePt t="22295" x="6962775" y="3295650"/>
          <p14:tracePt t="22318" x="6958013" y="3295650"/>
          <p14:tracePt t="22351" x="6958013" y="3300413"/>
          <p14:tracePt t="22464" x="6958013" y="3309938"/>
          <p14:tracePt t="22532" x="6948488" y="3300413"/>
          <p14:tracePt t="22745" x="6938963" y="3300413"/>
          <p14:tracePt t="22802" x="6929438" y="3300413"/>
          <p14:tracePt t="22813" x="6929438" y="3295650"/>
          <p14:tracePt t="22959" x="6924675" y="3295650"/>
          <p14:tracePt t="23443" x="6929438" y="3295650"/>
          <p14:tracePt t="23499" x="6938963" y="3286125"/>
          <p14:tracePt t="23521" x="6948488" y="3286125"/>
          <p14:tracePt t="23533" x="6958013" y="3286125"/>
          <p14:tracePt t="23544" x="6958013" y="3276600"/>
          <p14:tracePt t="23555" x="6962775" y="3276600"/>
          <p14:tracePt t="23567" x="6972300" y="3276600"/>
          <p14:tracePt t="23578" x="6981825" y="3276600"/>
          <p14:tracePt t="23589" x="6991350" y="3276600"/>
          <p14:tracePt t="24984" x="6981825" y="3276600"/>
          <p14:tracePt t="24995" x="6972300" y="3276600"/>
          <p14:tracePt t="25007" x="6962775" y="3276600"/>
          <p14:tracePt t="25018" x="6958013" y="3276600"/>
          <p14:tracePt t="25029" x="6938963" y="3276600"/>
          <p14:tracePt t="25040" x="6924675" y="3276600"/>
          <p14:tracePt t="25052" x="6900863" y="3276600"/>
          <p14:tracePt t="25063" x="6800850" y="3267075"/>
          <p14:tracePt t="25074" x="6696075" y="3267075"/>
          <p14:tracePt t="25086" x="6610350" y="3262313"/>
          <p14:tracePt t="25097" x="6496050" y="3252788"/>
          <p14:tracePt t="25108" x="6405563" y="3243263"/>
          <p14:tracePt t="25119" x="6315075" y="3238500"/>
          <p14:tracePt t="25130" x="6210300" y="3238500"/>
          <p14:tracePt t="25142" x="6096000" y="3228975"/>
          <p14:tracePt t="25153" x="5991225" y="3219450"/>
          <p14:tracePt t="25164" x="5848350" y="3228975"/>
          <p14:tracePt t="25175" x="5719763" y="3228975"/>
          <p14:tracePt t="25187" x="5610225" y="3238500"/>
          <p14:tracePt t="25198" x="5481638" y="3252788"/>
          <p14:tracePt t="25209" x="5376863" y="3267075"/>
          <p14:tracePt t="25220" x="5176838" y="3295650"/>
          <p14:tracePt t="25231" x="4914900" y="3319463"/>
          <p14:tracePt t="25243" x="4695825" y="3324225"/>
          <p14:tracePt t="25254" x="4367213" y="3333750"/>
          <p14:tracePt t="25265" x="4162425" y="3343275"/>
          <p14:tracePt t="25277" x="3914775" y="3352800"/>
          <p14:tracePt t="25288" x="3762375" y="3357563"/>
          <p14:tracePt t="25299" x="3557588" y="3376613"/>
          <p14:tracePt t="25310" x="3414713" y="3386138"/>
          <p14:tracePt t="25322" x="3252788" y="3400425"/>
          <p14:tracePt t="25333" x="3171825" y="3409950"/>
          <p14:tracePt t="25344" x="3081338" y="3414713"/>
          <p14:tracePt t="25355" x="3033713" y="3424238"/>
          <p14:tracePt t="25367" x="2981325" y="3433763"/>
          <p14:tracePt t="25378" x="2957513" y="3433763"/>
          <p14:tracePt t="25389" x="2943225" y="3443288"/>
          <p14:tracePt t="25400" x="2933700" y="3443288"/>
          <p14:tracePt t="25412" x="2914650" y="3443288"/>
          <p14:tracePt t="25423" x="2886075" y="3448050"/>
          <p14:tracePt t="25434" x="2857500" y="3457575"/>
          <p14:tracePt t="25446" x="2828925" y="3467100"/>
          <p14:tracePt t="25456" x="2800350" y="3471863"/>
          <p14:tracePt t="25468" x="2776538" y="3481388"/>
          <p14:tracePt t="25479" x="2762250" y="3490913"/>
          <p14:tracePt t="25490" x="2743200" y="3500438"/>
          <p14:tracePt t="25502" x="2738438" y="3500438"/>
          <p14:tracePt t="25513" x="2728913" y="3505200"/>
          <p14:tracePt t="25536" x="2728913" y="3514725"/>
          <p14:tracePt t="25547" x="2719388" y="3514725"/>
          <p14:tracePt t="25614" x="2709863" y="3514725"/>
          <p14:tracePt t="25625" x="2709863" y="3524250"/>
          <p14:tracePt t="25715" x="2709863" y="3533775"/>
          <p14:tracePt t="25760" x="2709863" y="3538538"/>
          <p14:tracePt t="25794" x="2709863" y="3548063"/>
          <p14:tracePt t="25817" x="2709863" y="3557588"/>
          <p14:tracePt t="25828" x="2719388" y="3557588"/>
          <p14:tracePt t="25839" x="2719388" y="3562350"/>
          <p14:tracePt t="25862" x="2728913" y="3562350"/>
          <p14:tracePt t="25873" x="2738438" y="3562350"/>
          <p14:tracePt t="25884" x="2743200" y="3562350"/>
          <p14:tracePt t="25895" x="2762250" y="3562350"/>
          <p14:tracePt t="25907" x="2776538" y="3562350"/>
          <p14:tracePt t="25918" x="2800350" y="3562350"/>
          <p14:tracePt t="25929" x="2852738" y="3557588"/>
          <p14:tracePt t="25940" x="2900363" y="3557588"/>
          <p14:tracePt t="25952" x="2957513" y="3557588"/>
          <p14:tracePt t="25963" x="3000375" y="3557588"/>
          <p14:tracePt t="25974" x="3033713" y="3557588"/>
          <p14:tracePt t="25986" x="3057525" y="3557588"/>
          <p14:tracePt t="25997" x="3071813" y="3548063"/>
          <p14:tracePt t="26008" x="3081338" y="3548063"/>
          <p14:tracePt t="26020" x="3090863" y="3538538"/>
          <p14:tracePt t="26030" x="3095625" y="3533775"/>
          <p14:tracePt t="26041" x="3105150" y="3533775"/>
          <p14:tracePt t="26053" x="3105150" y="3524250"/>
          <p14:tracePt t="26064" x="3105150" y="3514725"/>
          <p14:tracePt t="26087" x="3095625" y="3500438"/>
          <p14:tracePt t="26098" x="3090863" y="3481388"/>
          <p14:tracePt t="26109" x="3090863" y="3471863"/>
          <p14:tracePt t="26120" x="3081338" y="3467100"/>
          <p14:tracePt t="26132" x="3071813" y="3448050"/>
          <p14:tracePt t="26143" x="3071813" y="3443288"/>
          <p14:tracePt t="26154" x="3057525" y="3443288"/>
          <p14:tracePt t="26165" x="3048000" y="3433763"/>
          <p14:tracePt t="26177" x="3038475" y="3433763"/>
          <p14:tracePt t="26582" x="3038475" y="3443288"/>
          <p14:tracePt t="26615" x="3038475" y="3448050"/>
          <p14:tracePt t="26840" x="3057525" y="3448050"/>
          <p14:tracePt t="26853" x="3105150" y="3448050"/>
          <p14:tracePt t="26863" x="3138488" y="3448050"/>
          <p14:tracePt t="26874" x="3138488" y="3443288"/>
          <p14:tracePt t="26897" x="3138488" y="3433763"/>
          <p14:tracePt t="26920" x="3148013" y="3424238"/>
          <p14:tracePt t="26953" x="3148013" y="3414713"/>
          <p14:tracePt t="27122" x="3138488" y="3414713"/>
          <p14:tracePt t="27133" x="3128963" y="3414713"/>
          <p14:tracePt t="27156" x="3119438" y="3414713"/>
          <p14:tracePt t="27167" x="3114675" y="3414713"/>
          <p14:tracePt t="27178" x="3095625" y="3414713"/>
          <p14:tracePt t="27189" x="3081338" y="3414713"/>
          <p14:tracePt t="27200" x="3062288" y="3414713"/>
          <p14:tracePt t="27212" x="3057525" y="3414713"/>
          <p14:tracePt t="27223" x="3038475" y="3414713"/>
          <p14:tracePt t="27234" x="3033713" y="3414713"/>
          <p14:tracePt t="27245" x="3024188" y="3414713"/>
          <p14:tracePt t="27268" x="3014663" y="3414713"/>
          <p14:tracePt t="27279" x="3005138" y="3414713"/>
          <p14:tracePt t="27291" x="3000375" y="3424238"/>
          <p14:tracePt t="27303" x="2990850" y="3424238"/>
          <p14:tracePt t="27313" x="2981325" y="3424238"/>
          <p14:tracePt t="27324" x="2976563" y="3424238"/>
          <p14:tracePt t="27347" x="2967038" y="3433763"/>
          <p14:tracePt t="27369" x="2947988" y="3433763"/>
          <p14:tracePt t="27380" x="2943225" y="3433763"/>
          <p14:tracePt t="27392" x="2924175" y="3433763"/>
          <p14:tracePt t="27404" x="2914650" y="3443288"/>
          <p14:tracePt t="27414" x="2909888" y="3443288"/>
          <p14:tracePt t="27425" x="2900363" y="3443288"/>
          <p14:tracePt t="27437" x="2886075" y="3443288"/>
          <p14:tracePt t="27448" x="2876550" y="3443288"/>
          <p14:tracePt t="27459" x="2867025" y="3448050"/>
          <p14:tracePt t="27470" x="2857500" y="3448050"/>
          <p14:tracePt t="27516" x="2852738" y="3448050"/>
          <p14:tracePt t="27527" x="2852738" y="3457575"/>
          <p14:tracePt t="27560" x="2852738" y="3467100"/>
          <p14:tracePt t="27571" x="2852738" y="3471863"/>
          <p14:tracePt t="27594" x="2852738" y="3481388"/>
          <p14:tracePt t="27628" x="2852738" y="3490913"/>
          <p14:tracePt t="27662" x="2857500" y="3490913"/>
          <p14:tracePt t="27707" x="2857500" y="3500438"/>
          <p14:tracePt t="27718" x="2867025" y="3500438"/>
          <p14:tracePt t="27763" x="2876550" y="3500438"/>
          <p14:tracePt t="27786" x="2886075" y="3500438"/>
          <p14:tracePt t="27797" x="2890838" y="3500438"/>
          <p14:tracePt t="27830" x="2900363" y="3500438"/>
          <p14:tracePt t="27842" x="2900363" y="3505200"/>
          <p14:tracePt t="27854" x="2909888" y="3505200"/>
          <p14:tracePt t="27876" x="2914650" y="3505200"/>
          <p14:tracePt t="27887" x="2924175" y="3505200"/>
          <p14:tracePt t="27898" x="2933700" y="3505200"/>
          <p14:tracePt t="27920" x="2943225" y="3505200"/>
          <p14:tracePt t="27943" x="2947988" y="3500438"/>
          <p14:tracePt t="27954" x="2967038" y="3500438"/>
          <p14:tracePt t="27965" x="2976563" y="3500438"/>
          <p14:tracePt t="27977" x="2990850" y="3490913"/>
          <p14:tracePt t="27988" x="3000375" y="3490913"/>
          <p14:tracePt t="27999" x="3005138" y="3481388"/>
          <p14:tracePt t="28011" x="3024188" y="3481388"/>
          <p14:tracePt t="28022" x="3033713" y="3481388"/>
          <p14:tracePt t="28033" x="3038475" y="3481388"/>
          <p14:tracePt t="28044" x="3038475" y="3471863"/>
          <p14:tracePt t="28056" x="3048000" y="3471863"/>
          <p14:tracePt t="28067" x="3057525" y="3471863"/>
          <p14:tracePt t="28089" x="3062288" y="3471863"/>
          <p14:tracePt t="28112" x="3071813" y="3471863"/>
          <p14:tracePt t="28123" x="3081338" y="3471863"/>
          <p14:tracePt t="28135" x="3090863" y="3471863"/>
          <p14:tracePt t="28146" x="3105150" y="3471863"/>
          <p14:tracePt t="28157" x="3119438" y="3471863"/>
          <p14:tracePt t="28168" x="3138488" y="3471863"/>
          <p14:tracePt t="28179" x="3152775" y="3481388"/>
          <p14:tracePt t="28191" x="3162300" y="3481388"/>
          <p14:tracePt t="28202" x="3181350" y="3481388"/>
          <p14:tracePt t="28213" x="3195638" y="3490913"/>
          <p14:tracePt t="28224" x="3209925" y="3500438"/>
          <p14:tracePt t="28237" x="3228975" y="3500438"/>
          <p14:tracePt t="28247" x="3262313" y="3505200"/>
          <p14:tracePt t="28258" x="3286125" y="3514725"/>
          <p14:tracePt t="28270" x="3300413" y="3514725"/>
          <p14:tracePt t="28280" x="3309938" y="3524250"/>
          <p14:tracePt t="28460" x="3319463" y="3524250"/>
          <p14:tracePt t="28472" x="3324225" y="3524250"/>
          <p14:tracePt t="28483" x="3343275" y="3533775"/>
          <p14:tracePt t="28494" x="3357563" y="3533775"/>
          <p14:tracePt t="28505" x="3376613" y="3533775"/>
          <p14:tracePt t="28517" x="3400425" y="3524250"/>
          <p14:tracePt t="28528" x="3433763" y="3524250"/>
          <p14:tracePt t="28539" x="3481388" y="3514725"/>
          <p14:tracePt t="28550" x="3548063" y="3500438"/>
          <p14:tracePt t="28562" x="3662363" y="3471863"/>
          <p14:tracePt t="28573" x="3776663" y="3433763"/>
          <p14:tracePt t="28584" x="3876675" y="3400425"/>
          <p14:tracePt t="28595" x="4005263" y="3333750"/>
          <p14:tracePt t="28607" x="4129088" y="3262313"/>
          <p14:tracePt t="28618" x="4210050" y="3209925"/>
          <p14:tracePt t="28629" x="4300538" y="3148013"/>
          <p14:tracePt t="28641" x="4376738" y="3071813"/>
          <p14:tracePt t="28652" x="4424363" y="3033713"/>
          <p14:tracePt t="28663" x="4467225" y="2981325"/>
          <p14:tracePt t="28674" x="4481513" y="2947988"/>
          <p14:tracePt t="28685" x="4491038" y="2933700"/>
          <p14:tracePt t="28697" x="4500563" y="2914650"/>
          <p14:tracePt t="28708" x="4500563" y="2909888"/>
          <p14:tracePt t="28798" x="4491038" y="2914650"/>
          <p14:tracePt t="28809" x="4491038" y="2924175"/>
          <p14:tracePt t="28821" x="4481513" y="2933700"/>
          <p14:tracePt t="28832" x="4481513" y="2943225"/>
          <p14:tracePt t="28843" x="4471988" y="2947988"/>
          <p14:tracePt t="28855" x="4467225" y="2967038"/>
          <p14:tracePt t="28866" x="4457700" y="2981325"/>
          <p14:tracePt t="28876" x="4438650" y="3005138"/>
          <p14:tracePt t="28888" x="4424363" y="3033713"/>
          <p14:tracePt t="28899" x="4414838" y="3057525"/>
          <p14:tracePt t="28910" x="4400550" y="3090863"/>
          <p14:tracePt t="28922" x="4381500" y="3114675"/>
          <p14:tracePt t="28933" x="4367213" y="3152775"/>
          <p14:tracePt t="28944" x="4352925" y="3186113"/>
          <p14:tracePt t="28955" x="4343400" y="3219450"/>
          <p14:tracePt t="28967" x="4333875" y="3262313"/>
          <p14:tracePt t="28978" x="4324350" y="3286125"/>
          <p14:tracePt t="28989" x="4324350" y="3300413"/>
          <p14:tracePt t="29000" x="4324350" y="3324225"/>
          <p14:tracePt t="29012" x="4319588" y="3343275"/>
          <p14:tracePt t="29023" x="4319588" y="3352800"/>
          <p14:tracePt t="29034" x="4319588" y="3357563"/>
          <p14:tracePt t="29045" x="4319588" y="3376613"/>
          <p14:tracePt t="29057" x="4319588" y="3386138"/>
          <p14:tracePt t="29068" x="4310063" y="3400425"/>
          <p14:tracePt t="29079" x="4300538" y="3424238"/>
          <p14:tracePt t="29090" x="4300538" y="3443288"/>
          <p14:tracePt t="29102" x="4300538" y="3467100"/>
          <p14:tracePt t="29113" x="4295775" y="3481388"/>
          <p14:tracePt t="29124" x="4295775" y="3490913"/>
          <p14:tracePt t="29136" x="4300538" y="3500438"/>
          <p14:tracePt t="29147" x="4300538" y="3505200"/>
          <p14:tracePt t="29192" x="4310063" y="3500438"/>
          <p14:tracePt t="29204" x="4319588" y="3490913"/>
          <p14:tracePt t="29214" x="4333875" y="3481388"/>
          <p14:tracePt t="29225" x="4352925" y="3467100"/>
          <p14:tracePt t="29238" x="4367213" y="3443288"/>
          <p14:tracePt t="29248" x="4381500" y="3414713"/>
          <p14:tracePt t="29259" x="4410075" y="3390900"/>
          <p14:tracePt t="29271" x="4438650" y="3357563"/>
          <p14:tracePt t="29282" x="4471988" y="3319463"/>
          <p14:tracePt t="29293" x="4500563" y="3286125"/>
          <p14:tracePt t="29305" x="4524375" y="3243263"/>
          <p14:tracePt t="29315" x="4538663" y="3205163"/>
          <p14:tracePt t="29327" x="4557713" y="3171825"/>
          <p14:tracePt t="29338" x="4581525" y="3128963"/>
          <p14:tracePt t="29349" x="4595813" y="3095625"/>
          <p14:tracePt t="29361" x="4605338" y="3081338"/>
          <p14:tracePt t="29371" x="4605338" y="3062288"/>
          <p14:tracePt t="29383" x="4614863" y="3057525"/>
          <p14:tracePt t="29395" x="4614863" y="3048000"/>
          <p14:tracePt t="29450" x="4614863" y="3057525"/>
          <p14:tracePt t="29462" x="4605338" y="3071813"/>
          <p14:tracePt t="29474" x="4595813" y="3095625"/>
          <p14:tracePt t="29485" x="4586288" y="3128963"/>
          <p14:tracePt t="29496" x="4581525" y="3148013"/>
          <p14:tracePt t="29507" x="4562475" y="3171825"/>
          <p14:tracePt t="29518" x="4557713" y="3205163"/>
          <p14:tracePt t="29529" x="4557713" y="3219450"/>
          <p14:tracePt t="29541" x="4548188" y="3252788"/>
          <p14:tracePt t="29552" x="4538663" y="3276600"/>
          <p14:tracePt t="29563" x="4529138" y="3300413"/>
          <p14:tracePt t="29574" x="4529138" y="3324225"/>
          <p14:tracePt t="29585" x="4524375" y="3357563"/>
          <p14:tracePt t="29597" x="4514850" y="3390900"/>
          <p14:tracePt t="29608" x="4505325" y="3414713"/>
          <p14:tracePt t="29619" x="4500563" y="3443288"/>
          <p14:tracePt t="29630" x="4500563" y="3448050"/>
          <p14:tracePt t="29642" x="4491038" y="3457575"/>
          <p14:tracePt t="29653" x="4491038" y="3467100"/>
          <p14:tracePt t="29664" x="4491038" y="3471863"/>
          <p14:tracePt t="29754" x="4491038" y="3481388"/>
          <p14:tracePt t="29810" x="4491038" y="3490913"/>
          <p14:tracePt t="29945" x="4481513" y="3481388"/>
          <p14:tracePt t="29957" x="4467225" y="3481388"/>
          <p14:tracePt t="30441" x="4471988" y="3481388"/>
          <p14:tracePt t="30452" x="4481513" y="3481388"/>
          <p14:tracePt t="30463" x="4491038" y="3471863"/>
          <p14:tracePt t="30474" x="4500563" y="3471863"/>
          <p14:tracePt t="30497" x="4505325" y="3471863"/>
          <p14:tracePt t="30519" x="4514850" y="3471863"/>
          <p14:tracePt t="30531" x="4529138" y="3471863"/>
          <p14:tracePt t="30542" x="4538663" y="3481388"/>
          <p14:tracePt t="30553" x="4548188" y="3481388"/>
          <p14:tracePt t="30564" x="4557713" y="3481388"/>
          <p14:tracePt t="30576" x="4562475" y="3481388"/>
          <p14:tracePt t="30588" x="4572000" y="3481388"/>
          <p14:tracePt t="30598" x="4586288" y="3481388"/>
          <p14:tracePt t="30609" x="4605338" y="3481388"/>
          <p14:tracePt t="30622" x="4619625" y="3481388"/>
          <p14:tracePt t="30632" x="4652963" y="3481388"/>
          <p14:tracePt t="30643" x="4705350" y="3481388"/>
          <p14:tracePt t="30655" x="4733925" y="3481388"/>
          <p14:tracePt t="30665" x="4776788" y="3481388"/>
          <p14:tracePt t="30677" x="4833938" y="3490913"/>
          <p14:tracePt t="30688" x="4924425" y="3490913"/>
          <p14:tracePt t="30699" x="5005388" y="3490913"/>
          <p14:tracePt t="30711" x="5138738" y="3505200"/>
          <p14:tracePt t="30722" x="5253038" y="3514725"/>
          <p14:tracePt t="30733" x="5405438" y="3524250"/>
          <p14:tracePt t="30744" x="5529263" y="3533775"/>
          <p14:tracePt t="30756" x="5700713" y="3538538"/>
          <p14:tracePt t="30767" x="5834063" y="3548063"/>
          <p14:tracePt t="30778" x="5924550" y="3557588"/>
          <p14:tracePt t="30789" x="6048375" y="3562350"/>
          <p14:tracePt t="30801" x="6110288" y="3562350"/>
          <p14:tracePt t="30812" x="6200775" y="3562350"/>
          <p14:tracePt t="30823" x="6257925" y="3562350"/>
          <p14:tracePt t="30834" x="6324600" y="3562350"/>
          <p14:tracePt t="30846" x="6367463" y="3562350"/>
          <p14:tracePt t="30857" x="6434138" y="3562350"/>
          <p14:tracePt t="30868" x="6491288" y="3562350"/>
          <p14:tracePt t="30879" x="6572250" y="3562350"/>
          <p14:tracePt t="30890" x="6629400" y="3562350"/>
          <p14:tracePt t="30902" x="6696075" y="3562350"/>
          <p14:tracePt t="30913" x="6753225" y="3562350"/>
          <p14:tracePt t="30924" x="6767513" y="3562350"/>
          <p14:tracePt t="30936" x="6777038" y="3562350"/>
          <p14:tracePt t="31250" x="6791325" y="3562350"/>
          <p14:tracePt t="31262" x="6815138" y="3562350"/>
          <p14:tracePt t="31273" x="6843713" y="3562350"/>
          <p14:tracePt t="31284" x="6848475" y="3562350"/>
          <p14:tracePt t="31295" x="6858000" y="3562350"/>
          <p14:tracePt t="31307" x="6872288" y="3562350"/>
          <p14:tracePt t="31318" x="6900863" y="3557588"/>
          <p14:tracePt t="31329" x="6905625" y="3557588"/>
          <p14:tracePt t="31340" x="6924675" y="3557588"/>
          <p14:tracePt t="31352" x="6938963" y="3557588"/>
          <p14:tracePt t="31363" x="6962775" y="3557588"/>
          <p14:tracePt t="31374" x="6981825" y="3562350"/>
          <p14:tracePt t="31385" x="7005638" y="3562350"/>
          <p14:tracePt t="31397" x="7029450" y="3562350"/>
          <p14:tracePt t="31408" x="7077075" y="3562350"/>
          <p14:tracePt t="31419" x="7153275" y="3562350"/>
          <p14:tracePt t="31430" x="7219950" y="3562350"/>
          <p14:tracePt t="31442" x="7315200" y="3571875"/>
          <p14:tracePt t="31453" x="7391400" y="3571875"/>
          <p14:tracePt t="31464" x="7481888" y="3571875"/>
          <p14:tracePt t="31476" x="7539038" y="3571875"/>
          <p14:tracePt t="31488" x="7605713" y="3571875"/>
          <p14:tracePt t="31498" x="7643813" y="3562350"/>
          <p14:tracePt t="31509" x="7700963" y="3562350"/>
          <p14:tracePt t="31521" x="7734300" y="3562350"/>
          <p14:tracePt t="31532" x="7777163" y="3562350"/>
          <p14:tracePt t="31543" x="7800975" y="3562350"/>
          <p14:tracePt t="31555" x="7815263" y="3562350"/>
          <p14:tracePt t="31566" x="7824788" y="3562350"/>
          <p14:tracePt t="31779" x="7834313" y="3562350"/>
          <p14:tracePt t="31802" x="7839075" y="3562350"/>
          <p14:tracePt t="31813" x="7848600" y="3571875"/>
          <p14:tracePt t="31824" x="7867650" y="3571875"/>
          <p14:tracePt t="31836" x="7905750" y="3571875"/>
          <p14:tracePt t="31847" x="7939088" y="3581400"/>
          <p14:tracePt t="31858" x="7986713" y="3581400"/>
          <p14:tracePt t="31869" x="8020050" y="3581400"/>
          <p14:tracePt t="31881" x="8077200" y="3581400"/>
          <p14:tracePt t="31892" x="8153400" y="3581400"/>
          <p14:tracePt t="31903" x="8201025" y="3581400"/>
          <p14:tracePt t="31914" x="8220075" y="3581400"/>
          <p14:tracePt t="31925" x="8224838" y="3581400"/>
          <p14:tracePt t="31959" x="8234363" y="3581400"/>
          <p14:tracePt t="31993" x="8243888" y="3581400"/>
          <p14:tracePt t="32005" x="8248650" y="3581400"/>
          <p14:tracePt t="32016" x="8248650" y="3590925"/>
          <p14:tracePt t="32026" x="8258175" y="3590925"/>
          <p14:tracePt t="32319" x="8258175" y="3595688"/>
          <p14:tracePt t="32342" x="8258175" y="3605213"/>
          <p14:tracePt t="36674" x="8248650" y="3605213"/>
          <p14:tracePt t="36684" x="8243888" y="3605213"/>
          <p14:tracePt t="36696" x="8234363" y="3605213"/>
          <p14:tracePt t="36707" x="8224838" y="3605213"/>
          <p14:tracePt t="36718" x="8220075" y="3595688"/>
          <p14:tracePt t="36729" x="8201025" y="3595688"/>
          <p14:tracePt t="36741" x="8186738" y="3595688"/>
          <p14:tracePt t="36752" x="8167688" y="3590925"/>
          <p14:tracePt t="36763" x="8153400" y="3590925"/>
          <p14:tracePt t="36774" x="8134350" y="3590925"/>
          <p14:tracePt t="36785" x="8105775" y="3590925"/>
          <p14:tracePt t="36797" x="8077200" y="3590925"/>
          <p14:tracePt t="36808" x="8053388" y="3590925"/>
          <p14:tracePt t="36819" x="8020050" y="3590925"/>
          <p14:tracePt t="36830" x="7986713" y="3590925"/>
          <p14:tracePt t="36842" x="7891463" y="3590925"/>
          <p14:tracePt t="36853" x="7791450" y="3595688"/>
          <p14:tracePt t="36864" x="7634288" y="3614738"/>
          <p14:tracePt t="36876" x="7529513" y="3619500"/>
          <p14:tracePt t="36887" x="7391400" y="3638550"/>
          <p14:tracePt t="36898" x="7300913" y="3648075"/>
          <p14:tracePt t="36909" x="7167563" y="3662363"/>
          <p14:tracePt t="36921" x="7072313" y="3671888"/>
          <p14:tracePt t="36932" x="6929438" y="3686175"/>
          <p14:tracePt t="36943" x="6777038" y="3719513"/>
          <p14:tracePt t="36954" x="6643688" y="3738563"/>
          <p14:tracePt t="36966" x="6438900" y="3762375"/>
          <p14:tracePt t="36977" x="6300788" y="3786188"/>
          <p14:tracePt t="36988" x="6105525" y="3819525"/>
          <p14:tracePt t="37000" x="5972175" y="3843338"/>
          <p14:tracePt t="37011" x="5791200" y="3876675"/>
          <p14:tracePt t="37033" x="5653088" y="3910013"/>
          <p14:tracePt t="37036" x="5438775" y="3948113"/>
          <p14:tracePt t="37044" x="5233988" y="3990975"/>
          <p14:tracePt t="37056" x="5095875" y="4014788"/>
          <p14:tracePt t="37067" x="4957763" y="4038600"/>
          <p14:tracePt t="37078" x="4767263" y="4062413"/>
          <p14:tracePt t="37090" x="4605338" y="4081463"/>
          <p14:tracePt t="37101" x="4505325" y="4086225"/>
          <p14:tracePt t="37112" x="4391025" y="4081463"/>
          <p14:tracePt t="37123" x="4319588" y="4081463"/>
          <p14:tracePt t="37134" x="4233863" y="4071938"/>
          <p14:tracePt t="37145" x="4195763" y="4062413"/>
          <p14:tracePt t="37157" x="4171950" y="4062413"/>
          <p14:tracePt t="37179" x="4171950" y="4057650"/>
          <p14:tracePt t="37247" x="4171950" y="4062413"/>
          <p14:tracePt t="37269" x="4162425" y="4062413"/>
          <p14:tracePt t="37472" x="4186238" y="4071938"/>
          <p14:tracePt t="37483" x="4195763" y="4071938"/>
          <p14:tracePt t="37494" x="4195763" y="4062413"/>
          <p14:tracePt t="37506" x="4176713" y="4062413"/>
          <p14:tracePt t="37517" x="4171950" y="4057650"/>
          <p14:tracePt t="37528" x="4162425" y="4057650"/>
          <p14:tracePt t="37540" x="4152900" y="4057650"/>
          <p14:tracePt t="37551" x="4148138" y="4057650"/>
          <p14:tracePt t="37584" x="4138613" y="4057650"/>
          <p14:tracePt t="37618" x="4129088" y="4057650"/>
          <p14:tracePt t="37640" x="4119563" y="4057650"/>
          <p14:tracePt t="37697" x="4129088" y="4057650"/>
          <p14:tracePt t="37719" x="4138613" y="4057650"/>
          <p14:tracePt t="37742" x="4152900" y="4057650"/>
          <p14:tracePt t="37753" x="4162425" y="4057650"/>
          <p14:tracePt t="37765" x="4171950" y="4057650"/>
          <p14:tracePt t="37776" x="4176713" y="4048125"/>
          <p14:tracePt t="37798" x="4186238" y="4048125"/>
          <p14:tracePt t="37810" x="4186238" y="4038600"/>
          <p14:tracePt t="38068" x="4186238" y="4029075"/>
          <p14:tracePt t="38135" x="4195763" y="4029075"/>
          <p14:tracePt t="38147" x="4205288" y="4029075"/>
          <p14:tracePt t="38158" x="4210050" y="4029075"/>
          <p14:tracePt t="38170" x="4229100" y="4029075"/>
          <p14:tracePt t="38181" x="4233863" y="4024313"/>
          <p14:tracePt t="38192" x="4252913" y="4024313"/>
          <p14:tracePt t="38203" x="4262438" y="4024313"/>
          <p14:tracePt t="38214" x="4267200" y="4014788"/>
          <p14:tracePt t="38226" x="4286250" y="4005263"/>
          <p14:tracePt t="38237" x="4295775" y="4005263"/>
          <p14:tracePt t="38248" x="4300538" y="4000500"/>
          <p14:tracePt t="38260" x="4319588" y="3990975"/>
          <p14:tracePt t="38282" x="4324350" y="3971925"/>
          <p14:tracePt t="38293" x="4333875" y="3957638"/>
          <p14:tracePt t="38304" x="4333875" y="3948113"/>
          <p14:tracePt t="38316" x="4333875" y="3933825"/>
          <p14:tracePt t="38327" x="4324350" y="3910013"/>
          <p14:tracePt t="38338" x="4324350" y="3881438"/>
          <p14:tracePt t="38350" x="4310063" y="3852863"/>
          <p14:tracePt t="38361" x="4276725" y="3819525"/>
          <p14:tracePt t="38373" x="4243388" y="3786188"/>
          <p14:tracePt t="38383" x="4176713" y="3743325"/>
          <p14:tracePt t="38395" x="4081463" y="3686175"/>
          <p14:tracePt t="38406" x="4024313" y="3662363"/>
          <p14:tracePt t="38417" x="3967163" y="3648075"/>
          <p14:tracePt t="38428" x="3881438" y="3619500"/>
          <p14:tracePt t="38440" x="3819525" y="3614738"/>
          <p14:tracePt t="38451" x="3709988" y="3605213"/>
          <p14:tracePt t="38462" x="3590925" y="3595688"/>
          <p14:tracePt t="38474" x="3481388" y="3605213"/>
          <p14:tracePt t="38484" x="3343275" y="3619500"/>
          <p14:tracePt t="38495" x="3252788" y="3629025"/>
          <p14:tracePt t="38508" x="3152775" y="3648075"/>
          <p14:tracePt t="38518" x="3105150" y="3662363"/>
          <p14:tracePt t="38529" x="3071813" y="3671888"/>
          <p14:tracePt t="38541" x="3048000" y="3676650"/>
          <p14:tracePt t="38552" x="3014663" y="3695700"/>
          <p14:tracePt t="38563" x="3000375" y="3705225"/>
          <p14:tracePt t="38575" x="2976563" y="3709988"/>
          <p14:tracePt t="38585" x="2957513" y="3719513"/>
          <p14:tracePt t="38597" x="2943225" y="3729038"/>
          <p14:tracePt t="38608" x="2933700" y="3738563"/>
          <p14:tracePt t="38619" x="2933700" y="3752850"/>
          <p14:tracePt t="38631" x="2924175" y="3762375"/>
          <p14:tracePt t="38642" x="2924175" y="3767138"/>
          <p14:tracePt t="38653" x="2924175" y="3776663"/>
          <p14:tracePt t="38676" x="2924175" y="3786188"/>
          <p14:tracePt t="38687" x="2924175" y="3800475"/>
          <p14:tracePt t="38698" x="2933700" y="3810000"/>
          <p14:tracePt t="38710" x="2933700" y="3819525"/>
          <p14:tracePt t="38721" x="2943225" y="3833813"/>
          <p14:tracePt t="38732" x="2957513" y="3843338"/>
          <p14:tracePt t="38743" x="2976563" y="3857625"/>
          <p14:tracePt t="38754" x="2990850" y="3867150"/>
          <p14:tracePt t="38766" x="3005138" y="3876675"/>
          <p14:tracePt t="38777" x="3033713" y="3890963"/>
          <p14:tracePt t="38788" x="3057525" y="3900488"/>
          <p14:tracePt t="38799" x="3081338" y="3900488"/>
          <p14:tracePt t="38811" x="3114675" y="3910013"/>
          <p14:tracePt t="38822" x="3162300" y="3914775"/>
          <p14:tracePt t="38833" x="3186113" y="3914775"/>
          <p14:tracePt t="38845" x="3243263" y="3924300"/>
          <p14:tracePt t="38856" x="3319463" y="3933825"/>
          <p14:tracePt t="38867" x="3367088" y="3943350"/>
          <p14:tracePt t="38878" x="3433763" y="3948113"/>
          <p14:tracePt t="38890" x="3481388" y="3957638"/>
          <p14:tracePt t="38901" x="3514725" y="3957638"/>
          <p14:tracePt t="38912" x="3557588" y="3957638"/>
          <p14:tracePt t="38924" x="3595688" y="3957638"/>
          <p14:tracePt t="38935" x="3638550" y="3957638"/>
          <p14:tracePt t="38945" x="3676650" y="3957638"/>
          <p14:tracePt t="38958" x="3729038" y="3957638"/>
          <p14:tracePt t="38968" x="3762375" y="3948113"/>
          <p14:tracePt t="38979" x="3795713" y="3948113"/>
          <p14:tracePt t="38991" x="3824288" y="3943350"/>
          <p14:tracePt t="39002" x="3843338" y="3943350"/>
          <p14:tracePt t="39013" x="3857625" y="3933825"/>
          <p14:tracePt t="39025" x="3876675" y="3933825"/>
          <p14:tracePt t="39036" x="3881438" y="3924300"/>
          <p14:tracePt t="39047" x="3890963" y="3924300"/>
          <p14:tracePt t="39058" x="3900488" y="3924300"/>
          <p14:tracePt t="39081" x="3910013" y="3924300"/>
          <p14:tracePt t="39092" x="3910013" y="3914775"/>
          <p14:tracePt t="39103" x="3914775" y="3914775"/>
          <p14:tracePt t="39126" x="3924300" y="3914775"/>
          <p14:tracePt t="39148" x="3933825" y="3910013"/>
          <p14:tracePt t="39159" x="3943350" y="3910013"/>
          <p14:tracePt t="39171" x="3943350" y="3900488"/>
          <p14:tracePt t="39283" x="3943350" y="3890963"/>
          <p14:tracePt t="39306" x="3948113" y="3890963"/>
          <p14:tracePt t="39328" x="3948113" y="3881438"/>
          <p14:tracePt t="39351" x="3957638" y="3876675"/>
          <p14:tracePt t="39362" x="3957638" y="3867150"/>
          <p14:tracePt t="39374" x="3957638" y="3857625"/>
          <p14:tracePt t="39385" x="3957638" y="3852863"/>
          <p14:tracePt t="39407" x="3957638" y="3843338"/>
          <p14:tracePt t="39418" x="3948113" y="3833813"/>
          <p14:tracePt t="39430" x="3943350" y="3824288"/>
          <p14:tracePt t="39441" x="3933825" y="3819525"/>
          <p14:tracePt t="39452" x="3924300" y="3810000"/>
          <p14:tracePt t="39463" x="3910013" y="3800475"/>
          <p14:tracePt t="39475" x="3890963" y="3795713"/>
          <p14:tracePt t="39486" x="3881438" y="3786188"/>
          <p14:tracePt t="39497" x="3857625" y="3786188"/>
          <p14:tracePt t="39508" x="3843338" y="3776663"/>
          <p14:tracePt t="39520" x="3833813" y="3776663"/>
          <p14:tracePt t="39542" x="3824288" y="3776663"/>
          <p14:tracePt t="39564" x="3819525" y="3776663"/>
          <p14:tracePt t="39587" x="3810000" y="3776663"/>
          <p14:tracePt t="39609" x="3800475" y="3776663"/>
          <p14:tracePt t="39643" x="3795713" y="3776663"/>
          <p14:tracePt t="39688" x="3786188" y="3776663"/>
          <p14:tracePt t="39789" x="3786188" y="3786188"/>
          <p14:tracePt t="46787" x="3776663" y="3786188"/>
          <p14:tracePt t="46810" x="3767138" y="3786188"/>
          <p14:tracePt t="46821" x="3762375" y="3786188"/>
          <p14:tracePt t="46843" x="3752850" y="3786188"/>
          <p14:tracePt t="46855" x="3738563" y="3795713"/>
          <p14:tracePt t="46866" x="3729038" y="3800475"/>
          <p14:tracePt t="46877" x="3719513" y="3810000"/>
          <p14:tracePt t="46888" x="3709988" y="3824288"/>
          <p14:tracePt t="46900" x="3705225" y="3833813"/>
          <p14:tracePt t="46911" x="3695700" y="3843338"/>
          <p14:tracePt t="46922" x="3686175" y="3867150"/>
          <p14:tracePt t="46933" x="3676650" y="3881438"/>
          <p14:tracePt t="46945" x="3662363" y="3914775"/>
          <p14:tracePt t="46956" x="3652838" y="3948113"/>
          <p14:tracePt t="46967" x="3648075" y="3981450"/>
          <p14:tracePt t="46978" x="3648075" y="4024313"/>
          <p14:tracePt t="46990" x="3648075" y="4057650"/>
          <p14:tracePt t="47001" x="3648075" y="4086225"/>
          <p14:tracePt t="47012" x="3648075" y="4105275"/>
          <p14:tracePt t="47023" x="3662363" y="4138613"/>
          <p14:tracePt t="47035" x="3671888" y="4152900"/>
          <p14:tracePt t="47046" x="3686175" y="4162425"/>
          <p14:tracePt t="47057" x="3695700" y="4162425"/>
          <p14:tracePt t="47068" x="3705225" y="4171950"/>
          <p14:tracePt t="47136" x="3709988" y="4162425"/>
          <p14:tracePt t="47159" x="3719513" y="4152900"/>
          <p14:tracePt t="47170" x="3729038" y="4148138"/>
          <p14:tracePt t="47181" x="3738563" y="4148138"/>
          <p14:tracePt t="47193" x="3738563" y="4138613"/>
          <p14:tracePt t="47226" x="3738563" y="4129088"/>
          <p14:tracePt t="47305" x="3729038" y="4119563"/>
          <p14:tracePt t="47308" x="3719513" y="4114800"/>
          <p14:tracePt t="47316" x="3709988" y="4105275"/>
          <p14:tracePt t="47327" x="3705225" y="4105275"/>
          <p14:tracePt t="47338" x="3686175" y="4086225"/>
          <p14:tracePt t="47350" x="3671888" y="4081463"/>
          <p14:tracePt t="47361" x="3648075" y="4071938"/>
          <p14:tracePt t="47372" x="3629025" y="4057650"/>
          <p14:tracePt t="47383" x="3614738" y="4057650"/>
          <p14:tracePt t="47395" x="3590925" y="4048125"/>
          <p14:tracePt t="47406" x="3571875" y="4038600"/>
          <p14:tracePt t="47417" x="3562350" y="4029075"/>
          <p14:tracePt t="47429" x="3548063" y="4029075"/>
          <p14:tracePt t="47439" x="3533775" y="4029075"/>
          <p14:tracePt t="47451" x="3514725" y="4029075"/>
          <p14:tracePt t="47462" x="3500438" y="4029075"/>
          <p14:tracePt t="47474" x="3481388" y="4029075"/>
          <p14:tracePt t="47485" x="3471863" y="4029075"/>
          <p14:tracePt t="47496" x="3467100" y="4029075"/>
          <p14:tracePt t="47507" x="3457575" y="4029075"/>
          <p14:tracePt t="47529" x="3448050" y="4029075"/>
          <p14:tracePt t="47541" x="3433763" y="4029075"/>
          <p14:tracePt t="47552" x="3424238" y="4038600"/>
          <p14:tracePt t="47563" x="3409950" y="4038600"/>
          <p14:tracePt t="47575" x="3390900" y="4048125"/>
          <p14:tracePt t="47586" x="3386138" y="4057650"/>
          <p14:tracePt t="47597" x="3376613" y="4057650"/>
          <p14:tracePt t="47609" x="3367088" y="4062413"/>
          <p14:tracePt t="47620" x="3357563" y="4081463"/>
          <p14:tracePt t="47631" x="3352800" y="4086225"/>
          <p14:tracePt t="47643" x="3343275" y="4095750"/>
          <p14:tracePt t="47653" x="3333750" y="4114800"/>
          <p14:tracePt t="47664" x="3333750" y="4119563"/>
          <p14:tracePt t="47677" x="3324225" y="4138613"/>
          <p14:tracePt t="47687" x="3324225" y="4148138"/>
          <p14:tracePt t="47698" x="3324225" y="4152900"/>
          <p14:tracePt t="47710" x="3324225" y="4162425"/>
          <p14:tracePt t="47721" x="3324225" y="4171950"/>
          <p14:tracePt t="47732" x="3324225" y="4176713"/>
          <p14:tracePt t="47744" x="3324225" y="4186238"/>
          <p14:tracePt t="47754" x="3324225" y="4195763"/>
          <p14:tracePt t="47766" x="3333750" y="4195763"/>
          <p14:tracePt t="47777" x="3343275" y="4205288"/>
          <p14:tracePt t="47801" x="3352800" y="4210050"/>
          <p14:tracePt t="47811" x="3357563" y="4210050"/>
          <p14:tracePt t="47822" x="3376613" y="4219575"/>
          <p14:tracePt t="47833" x="3386138" y="4219575"/>
          <p14:tracePt t="47845" x="3414713" y="4233863"/>
          <p14:tracePt t="47856" x="3457575" y="4252913"/>
          <p14:tracePt t="47867" x="3500438" y="4267200"/>
          <p14:tracePt t="47878" x="3557588" y="4286250"/>
          <p14:tracePt t="47890" x="3605213" y="4295775"/>
          <p14:tracePt t="47901" x="3638550" y="4300538"/>
          <p14:tracePt t="47912" x="3671888" y="4300538"/>
          <p14:tracePt t="47923" x="3695700" y="4300538"/>
          <p14:tracePt t="47935" x="3719513" y="4300538"/>
          <p14:tracePt t="47946" x="3752850" y="4300538"/>
          <p14:tracePt t="47957" x="3810000" y="4300538"/>
          <p14:tracePt t="47969" x="3857625" y="4300538"/>
          <p14:tracePt t="47980" x="3914775" y="4295775"/>
          <p14:tracePt t="47991" x="3948113" y="4286250"/>
          <p14:tracePt t="48002" x="3957638" y="4286250"/>
          <p14:tracePt t="48013" x="3967163" y="4286250"/>
          <p14:tracePt t="48024" x="3971925" y="4286250"/>
          <p14:tracePt t="48047" x="3981450" y="4286250"/>
          <p14:tracePt t="48058" x="3990975" y="4276725"/>
          <p14:tracePt t="48070" x="4000500" y="4276725"/>
          <p14:tracePt t="48081" x="4005263" y="4267200"/>
          <p14:tracePt t="48093" x="4014788" y="4267200"/>
          <p14:tracePt t="48103" x="4029075" y="4262438"/>
          <p14:tracePt t="48126" x="4038600" y="4252913"/>
          <p14:tracePt t="48129" x="4048125" y="4252913"/>
          <p14:tracePt t="48137" x="4048125" y="4243388"/>
          <p14:tracePt t="48160" x="4048125" y="4233863"/>
          <p14:tracePt t="48182" x="4057650" y="4229100"/>
          <p14:tracePt t="48204" x="4057650" y="4219575"/>
          <p14:tracePt t="48227" x="4057650" y="4210050"/>
          <p14:tracePt t="48239" x="4057650" y="4205288"/>
          <p14:tracePt t="48250" x="4062413" y="4205288"/>
          <p14:tracePt t="48261" x="4062413" y="4195763"/>
          <p14:tracePt t="48295" x="4062413" y="4186238"/>
          <p14:tracePt t="48328" x="4057650" y="4186238"/>
          <p14:tracePt t="48351" x="4057650" y="4176713"/>
          <p14:tracePt t="54122" x="4062413" y="4176713"/>
          <p14:tracePt t="57030" x="4057650" y="4186238"/>
          <p14:tracePt t="57036" x="4057650" y="4176713"/>
          <p14:tracePt t="57421" x="4062413" y="4176713"/>
          <p14:tracePt t="57430" x="4071938" y="4176713"/>
          <p14:tracePt t="57497" x="4062413" y="4176713"/>
          <p14:tracePt t="57520" x="4062413" y="4171950"/>
          <p14:tracePt t="57531" x="4057650" y="4171950"/>
          <p14:tracePt t="57565" x="4048125" y="4171950"/>
          <p14:tracePt t="57610" x="4038600" y="4171950"/>
          <p14:tracePt t="57666" x="4029075" y="4171950"/>
          <p14:tracePt t="57677" x="4024313" y="4171950"/>
          <p14:tracePt t="57689" x="4014788" y="4171950"/>
          <p14:tracePt t="57700" x="4000500" y="4171950"/>
          <p14:tracePt t="57711" x="3981450" y="4171950"/>
          <p14:tracePt t="57722" x="3957638" y="4171950"/>
          <p14:tracePt t="57734" x="3933825" y="4176713"/>
          <p14:tracePt t="57746" x="3910013" y="4186238"/>
          <p14:tracePt t="57756" x="3876675" y="4186238"/>
          <p14:tracePt t="57767" x="3852863" y="4195763"/>
          <p14:tracePt t="57780" x="3810000" y="4205288"/>
          <p14:tracePt t="57790" x="3767138" y="4219575"/>
          <p14:tracePt t="57801" x="3743325" y="4229100"/>
          <p14:tracePt t="57813" x="3705225" y="4243388"/>
          <p14:tracePt t="57824" x="3671888" y="4267200"/>
          <p14:tracePt t="57835" x="3638550" y="4286250"/>
          <p14:tracePt t="57847" x="3605213" y="4319588"/>
          <p14:tracePt t="57857" x="3571875" y="4352925"/>
          <p14:tracePt t="57869" x="3548063" y="4376738"/>
          <p14:tracePt t="57880" x="3524250" y="4410075"/>
          <p14:tracePt t="57891" x="3500438" y="4438650"/>
          <p14:tracePt t="57902" x="3471863" y="4467225"/>
          <p14:tracePt t="57914" x="3457575" y="4500563"/>
          <p14:tracePt t="57925" x="3433763" y="4524375"/>
          <p14:tracePt t="57936" x="3414713" y="4548188"/>
          <p14:tracePt t="57947" x="3409950" y="4557713"/>
          <p14:tracePt t="57959" x="3400425" y="4572000"/>
          <p14:tracePt t="57970" x="3386138" y="4595813"/>
          <p14:tracePt t="57981" x="3376613" y="4614863"/>
          <p14:tracePt t="57992" x="3367088" y="4638675"/>
          <p14:tracePt t="58004" x="3367088" y="4652963"/>
          <p14:tracePt t="58015" x="3357563" y="4662488"/>
          <p14:tracePt t="58026" x="3357563" y="4672013"/>
          <p14:tracePt t="58037" x="3357563" y="4676775"/>
          <p14:tracePt t="58082" x="3357563" y="4686300"/>
          <p14:tracePt t="58105" x="3357563" y="4695825"/>
          <p14:tracePt t="58116" x="3357563" y="4705350"/>
          <p14:tracePt t="58128" x="3352800" y="4705350"/>
          <p14:tracePt t="58139" x="3343275" y="4705350"/>
          <p14:tracePt t="58397" x="3343275" y="4695825"/>
          <p14:tracePt t="58409" x="3343275" y="4686300"/>
          <p14:tracePt t="58499" x="3333750" y="4695825"/>
          <p14:tracePt t="58555" x="3343275" y="4695825"/>
          <p14:tracePt t="58600" x="3333750" y="4705350"/>
          <p14:tracePt t="58622" x="3324225" y="4705350"/>
          <p14:tracePt t="58634" x="3319463" y="4710113"/>
          <p14:tracePt t="58645" x="3309938" y="4719638"/>
          <p14:tracePt t="58656" x="3300413" y="4719638"/>
          <p14:tracePt t="58668" x="3295650" y="4729163"/>
          <p14:tracePt t="58679" x="3295650" y="4733925"/>
          <p14:tracePt t="58690" x="3286125" y="4733925"/>
          <p14:tracePt t="58701" x="3286125" y="4743450"/>
          <p14:tracePt t="58712" x="3286125" y="4752975"/>
          <p14:tracePt t="58724" x="3276600" y="4762500"/>
          <p14:tracePt t="58735" x="3267075" y="4767263"/>
          <p14:tracePt t="58747" x="3262313" y="4776788"/>
          <p14:tracePt t="58757" x="3252788" y="4786313"/>
          <p14:tracePt t="58769" x="3252788" y="4791075"/>
          <p14:tracePt t="58781" x="3243263" y="4800600"/>
          <p14:tracePt t="58791" x="3238500" y="4810125"/>
          <p14:tracePt t="58803" x="3238500" y="4819650"/>
          <p14:tracePt t="58814" x="3228975" y="4824413"/>
          <p14:tracePt t="58825" x="3228975" y="4833938"/>
          <p14:tracePt t="58859" x="3219450" y="4843463"/>
          <p14:tracePt t="59511" x="3219450" y="4833938"/>
          <p14:tracePt t="59534" x="3228975" y="4833938"/>
          <p14:tracePt t="61514" x="3219450" y="4833938"/>
          <p14:tracePt t="61536" x="3209925" y="4824413"/>
          <p14:tracePt t="61727" x="3205163" y="4819650"/>
          <p14:tracePt t="61750" x="3205163" y="4810125"/>
          <p14:tracePt t="61773" x="3195638" y="4800600"/>
          <p14:tracePt t="61885" x="3186113" y="4810125"/>
          <p14:tracePt t="61908" x="3181350" y="4819650"/>
          <p14:tracePt t="61919" x="3171825" y="4833938"/>
          <p14:tracePt t="61931" x="3171825" y="4843463"/>
          <p14:tracePt t="61941" x="3162300" y="4857750"/>
          <p14:tracePt t="61952" x="3162300" y="4867275"/>
          <p14:tracePt t="61965" x="3152775" y="4881563"/>
          <p14:tracePt t="61975" x="3152775" y="4900613"/>
          <p14:tracePt t="61986" x="3148013" y="4910138"/>
          <p14:tracePt t="61998" x="3148013" y="4924425"/>
          <p14:tracePt t="62009" x="3138488" y="4938713"/>
          <p14:tracePt t="62020" x="3138488" y="4948238"/>
          <p14:tracePt t="62032" x="3128963" y="4967288"/>
          <p14:tracePt t="62042" x="3119438" y="4981575"/>
          <p14:tracePt t="62054" x="3114675" y="4991100"/>
          <p14:tracePt t="62065" x="3114675" y="5005388"/>
          <p14:tracePt t="62076" x="3105150" y="5005388"/>
          <p14:tracePt t="62088" x="3105150" y="5014913"/>
          <p14:tracePt t="62110" x="3105150" y="5024438"/>
          <p14:tracePt t="62144" x="3105150" y="5029200"/>
          <p14:tracePt t="62166" x="3095625" y="5029200"/>
          <p14:tracePt t="62177" x="3095625" y="5038725"/>
          <p14:tracePt t="62211" x="3095625" y="5048250"/>
          <p14:tracePt t="62324" x="3105150" y="5048250"/>
          <p14:tracePt t="62357" x="3114675" y="5048250"/>
          <p14:tracePt t="62425" x="3119438" y="5048250"/>
          <p14:tracePt t="62448" x="3119438" y="5057775"/>
          <p14:tracePt t="62459" x="3128963" y="5057775"/>
          <p14:tracePt t="62481" x="3138488" y="5057775"/>
          <p14:tracePt t="62504" x="3148013" y="5057775"/>
          <p14:tracePt t="62515" x="3162300" y="5057775"/>
          <p14:tracePt t="62526" x="3171825" y="5057775"/>
          <p14:tracePt t="62537" x="3186113" y="5057775"/>
          <p14:tracePt t="62549" x="3209925" y="5057775"/>
          <p14:tracePt t="62560" x="3243263" y="5057775"/>
          <p14:tracePt t="62571" x="3276600" y="5048250"/>
          <p14:tracePt t="62583" x="3324225" y="5048250"/>
          <p14:tracePt t="62594" x="3367088" y="5048250"/>
          <p14:tracePt t="62605" x="3390900" y="5048250"/>
          <p14:tracePt t="62616" x="3414713" y="5048250"/>
          <p14:tracePt t="62627" x="3433763" y="5048250"/>
          <p14:tracePt t="62639" x="3443288" y="5038725"/>
          <p14:tracePt t="62661" x="3448050" y="5038725"/>
          <p14:tracePt t="62695" x="3457575" y="5038725"/>
          <p14:tracePt t="62706" x="3467100" y="5038725"/>
          <p14:tracePt t="62717" x="3471863" y="5038725"/>
          <p14:tracePt t="62729" x="3490913" y="5038725"/>
          <p14:tracePt t="62740" x="3500438" y="5038725"/>
          <p14:tracePt t="62751" x="3514725" y="5038725"/>
          <p14:tracePt t="62762" x="3533775" y="5038725"/>
          <p14:tracePt t="62774" x="3548063" y="5038725"/>
          <p14:tracePt t="62785" x="3557588" y="5038725"/>
          <p14:tracePt t="62796" x="3571875" y="5038725"/>
          <p14:tracePt t="62807" x="3581400" y="5038725"/>
          <p14:tracePt t="62819" x="3590925" y="5038725"/>
          <p14:tracePt t="62830" x="3595688" y="5038725"/>
          <p14:tracePt t="62841" x="3605213" y="5038725"/>
          <p14:tracePt t="62864" x="3595688" y="5038725"/>
          <p14:tracePt t="62875" x="3590925" y="5029200"/>
          <p14:tracePt t="62886" x="3571875" y="5029200"/>
          <p14:tracePt t="63145" x="3571875" y="5024438"/>
          <p14:tracePt t="63247" x="3562350" y="5029200"/>
          <p14:tracePt t="63269" x="3562350" y="5038725"/>
          <p14:tracePt t="63281" x="3557588" y="5048250"/>
          <p14:tracePt t="63291" x="3557588" y="5062538"/>
          <p14:tracePt t="63302" x="3548063" y="5081588"/>
          <p14:tracePt t="63314" x="3538538" y="5095875"/>
          <p14:tracePt t="63325" x="3538538" y="5119688"/>
          <p14:tracePt t="63336" x="3538538" y="5138738"/>
          <p14:tracePt t="63348" x="3533775" y="5143500"/>
          <p14:tracePt t="63359" x="3533775" y="5162550"/>
          <p14:tracePt t="63370" x="3533775" y="5172075"/>
          <p14:tracePt t="63404" x="3533775" y="5176838"/>
          <p14:tracePt t="63955" x="3538538" y="5176838"/>
          <p14:tracePt t="63978" x="3548063" y="5176838"/>
          <p14:tracePt t="63989" x="3557588" y="5176838"/>
          <p14:tracePt t="64011" x="3562350" y="5176838"/>
          <p14:tracePt t="64090" x="3562350" y="5172075"/>
          <p14:tracePt t="68251" x="3562350" y="5162550"/>
          <p14:tracePt t="73439" x="3557588" y="5162550"/>
          <p14:tracePt t="73506" x="3548063" y="5162550"/>
          <p14:tracePt t="73608" x="3538538" y="5162550"/>
          <p14:tracePt t="73686" x="3533775" y="5162550"/>
          <p14:tracePt t="73731" x="3524250" y="5162550"/>
          <p14:tracePt t="73776" x="3514725" y="5162550"/>
          <p14:tracePt t="73799" x="3505200" y="5162550"/>
          <p14:tracePt t="73810" x="3490913" y="5162550"/>
          <p14:tracePt t="73821" x="3471863" y="5162550"/>
          <p14:tracePt t="73833" x="3443288" y="5172075"/>
          <p14:tracePt t="73844" x="3390900" y="5172075"/>
          <p14:tracePt t="73855" x="3367088" y="5176838"/>
          <p14:tracePt t="73866" x="3324225" y="5176838"/>
          <p14:tracePt t="73878" x="3295650" y="5186363"/>
          <p14:tracePt t="73889" x="3267075" y="5186363"/>
          <p14:tracePt t="73900" x="3238500" y="5176838"/>
          <p14:tracePt t="73912" x="3205163" y="5176838"/>
          <p14:tracePt t="73923" x="3181350" y="5186363"/>
          <p14:tracePt t="73934" x="3138488" y="5186363"/>
          <p14:tracePt t="73946" x="3095625" y="5195888"/>
          <p14:tracePt t="73957" x="3038475" y="5195888"/>
          <p14:tracePt t="73969" x="3000375" y="5195888"/>
          <p14:tracePt t="73979" x="2947988" y="5200650"/>
          <p14:tracePt t="73990" x="2914650" y="5210175"/>
          <p14:tracePt t="74002" x="2886075" y="5219700"/>
          <p14:tracePt t="74013" x="2857500" y="5219700"/>
          <p14:tracePt t="74024" x="2852738" y="5229225"/>
          <p14:tracePt t="74036" x="2843213" y="5229225"/>
          <p14:tracePt t="74047" x="2833688" y="5229225"/>
          <p14:tracePt t="74058" x="2828925" y="5229225"/>
          <p14:tracePt t="74070" x="2819400" y="5233988"/>
          <p14:tracePt t="74080" x="2800350" y="5233988"/>
          <p14:tracePt t="74091" x="2795588" y="5243513"/>
          <p14:tracePt t="74103" x="2776538" y="5253038"/>
          <p14:tracePt t="74116" x="2771775" y="5262563"/>
          <p14:tracePt t="74125" x="2762250" y="5262563"/>
          <p14:tracePt t="74137" x="2752725" y="5267325"/>
          <p14:tracePt t="74159" x="2743200" y="5267325"/>
          <p14:tracePt t="74193" x="2738438" y="5267325"/>
          <p14:tracePt t="74204" x="2738438" y="5276850"/>
          <p14:tracePt t="74238" x="2728913" y="5286375"/>
          <p14:tracePt t="74294" x="2728913" y="5291138"/>
          <p14:tracePt t="74340" x="2728913" y="5300663"/>
          <p14:tracePt t="74351" x="2738438" y="5310188"/>
          <p14:tracePt t="74361" x="2743200" y="5310188"/>
          <p14:tracePt t="74587" x="2752725" y="5310188"/>
          <p14:tracePt t="74598" x="2762250" y="5300663"/>
          <p14:tracePt t="74620" x="2752725" y="5291138"/>
          <p14:tracePt t="74632" x="2743200" y="5291138"/>
          <p14:tracePt t="74654" x="2738438" y="5291138"/>
          <p14:tracePt t="74688" x="2728913" y="5300663"/>
          <p14:tracePt t="74699" x="2719388" y="5300663"/>
          <p14:tracePt t="74710" x="2705100" y="5300663"/>
          <p14:tracePt t="74722" x="2695575" y="5310188"/>
          <p14:tracePt t="74733" x="2671763" y="5319713"/>
          <p14:tracePt t="74744" x="2647950" y="5324475"/>
          <p14:tracePt t="74756" x="2638425" y="5334000"/>
          <p14:tracePt t="74767" x="2614613" y="5348288"/>
          <p14:tracePt t="74778" x="2590800" y="5367338"/>
          <p14:tracePt t="74789" x="2557463" y="5381625"/>
          <p14:tracePt t="74803" x="2533650" y="5400675"/>
          <p14:tracePt t="74811" x="2500313" y="5414963"/>
          <p14:tracePt t="74823" x="2490788" y="5424488"/>
          <p14:tracePt t="74834" x="2476500" y="5438775"/>
          <p14:tracePt t="74845" x="2466975" y="5448300"/>
          <p14:tracePt t="74857" x="2457450" y="5457825"/>
          <p14:tracePt t="74868" x="2447925" y="5457825"/>
          <p14:tracePt t="74879" x="2447925" y="5467350"/>
          <p14:tracePt t="74891" x="2443163" y="5472113"/>
          <p14:tracePt t="74903" x="2443163" y="5481638"/>
          <p14:tracePt t="74913" x="2433638" y="5491163"/>
          <p14:tracePt t="74936" x="2433638" y="5505450"/>
          <p14:tracePt t="74946" x="2433638" y="5514975"/>
          <p14:tracePt t="74958" x="2433638" y="5524500"/>
          <p14:tracePt t="74970" x="2424113" y="5538788"/>
          <p14:tracePt t="74980" x="2424113" y="5548313"/>
          <p14:tracePt t="75003" x="2433638" y="5553075"/>
          <p14:tracePt t="75014" x="2433638" y="5562600"/>
          <p14:tracePt t="75025" x="2433638" y="5572125"/>
          <p14:tracePt t="75037" x="2443163" y="5581650"/>
          <p14:tracePt t="75048" x="2447925" y="5586413"/>
          <p14:tracePt t="75070" x="2466975" y="5595938"/>
          <p14:tracePt t="75082" x="2481263" y="5605463"/>
          <p14:tracePt t="75093" x="2500313" y="5605463"/>
          <p14:tracePt t="75104" x="2514600" y="5610225"/>
          <p14:tracePt t="75115" x="2524125" y="5619750"/>
          <p14:tracePt t="75126" x="2533650" y="5619750"/>
          <p14:tracePt t="75138" x="2538413" y="5629275"/>
          <p14:tracePt t="75149" x="2557463" y="5629275"/>
          <p14:tracePt t="75160" x="2562225" y="5629275"/>
          <p14:tracePt t="75172" x="2581275" y="5629275"/>
          <p14:tracePt t="75183" x="2614613" y="5629275"/>
          <p14:tracePt t="75194" x="2638425" y="5629275"/>
          <p14:tracePt t="75205" x="2695575" y="5629275"/>
          <p14:tracePt t="75217" x="2762250" y="5629275"/>
          <p14:tracePt t="75228" x="2800350" y="5629275"/>
          <p14:tracePt t="75239" x="2843213" y="5638800"/>
          <p14:tracePt t="75250" x="2876550" y="5638800"/>
          <p14:tracePt t="75262" x="2900363" y="5638800"/>
          <p14:tracePt t="75273" x="2914650" y="5638800"/>
          <p14:tracePt t="75284" x="2943225" y="5638800"/>
          <p14:tracePt t="75296" x="2957513" y="5629275"/>
          <p14:tracePt t="75307" x="2976563" y="5629275"/>
          <p14:tracePt t="75329" x="3000375" y="5619750"/>
          <p14:tracePt t="75333" x="3024188" y="5610225"/>
          <p14:tracePt t="75340" x="3048000" y="5605463"/>
          <p14:tracePt t="75352" x="3062288" y="5595938"/>
          <p14:tracePt t="75363" x="3090863" y="5586413"/>
          <p14:tracePt t="75374" x="3105150" y="5581650"/>
          <p14:tracePt t="75386" x="3119438" y="5572125"/>
          <p14:tracePt t="75396" x="3128963" y="5572125"/>
          <p14:tracePt t="75408" x="3138488" y="5562600"/>
          <p14:tracePt t="75419" x="3148013" y="5553075"/>
          <p14:tracePt t="75430" x="3152775" y="5553075"/>
          <p14:tracePt t="75442" x="3152775" y="5548313"/>
          <p14:tracePt t="75453" x="3162300" y="5538788"/>
          <p14:tracePt t="75464" x="3162300" y="5529263"/>
          <p14:tracePt t="75475" x="3171825" y="5514975"/>
          <p14:tracePt t="75487" x="3181350" y="5495925"/>
          <p14:tracePt t="75498" x="3186113" y="5481638"/>
          <p14:tracePt t="75509" x="3195638" y="5467350"/>
          <p14:tracePt t="75520" x="3195638" y="5438775"/>
          <p14:tracePt t="75532" x="3205163" y="5434013"/>
          <p14:tracePt t="75543" x="3205163" y="5405438"/>
          <p14:tracePt t="75565" x="3205163" y="5391150"/>
          <p14:tracePt t="75568" x="3195638" y="5381625"/>
          <p14:tracePt t="75577" x="3195638" y="5367338"/>
          <p14:tracePt t="75588" x="3186113" y="5348288"/>
          <p14:tracePt t="75599" x="3181350" y="5334000"/>
          <p14:tracePt t="75610" x="3162300" y="5324475"/>
          <p14:tracePt t="75622" x="3152775" y="5319713"/>
          <p14:tracePt t="75633" x="3128963" y="5310188"/>
          <p14:tracePt t="75644" x="3114675" y="5291138"/>
          <p14:tracePt t="75655" x="3090863" y="5286375"/>
          <p14:tracePt t="75667" x="3062288" y="5267325"/>
          <p14:tracePt t="75678" x="3014663" y="5253038"/>
          <p14:tracePt t="75689" x="2947988" y="5233988"/>
          <p14:tracePt t="75700" x="2900363" y="5219700"/>
          <p14:tracePt t="75712" x="2857500" y="5200650"/>
          <p14:tracePt t="75723" x="2819400" y="5195888"/>
          <p14:tracePt t="75734" x="2786063" y="5195888"/>
          <p14:tracePt t="75745" x="2771775" y="5195888"/>
          <p14:tracePt t="75756" x="2752725" y="5195888"/>
          <p14:tracePt t="75768" x="2738438" y="5200650"/>
          <p14:tracePt t="75779" x="2719388" y="5200650"/>
          <p14:tracePt t="75790" x="2695575" y="5219700"/>
          <p14:tracePt t="75803" x="2662238" y="5233988"/>
          <p14:tracePt t="75813" x="2647950" y="5253038"/>
          <p14:tracePt t="75824" x="2605088" y="5276850"/>
          <p14:tracePt t="75836" x="2581275" y="5291138"/>
          <p14:tracePt t="75846" x="2547938" y="5319713"/>
          <p14:tracePt t="75858" x="2533650" y="5334000"/>
          <p14:tracePt t="75870" x="2514600" y="5348288"/>
          <p14:tracePt t="75880" x="2505075" y="5367338"/>
          <p14:tracePt t="75891" x="2490788" y="5391150"/>
          <p14:tracePt t="75903" x="2481263" y="5414963"/>
          <p14:tracePt t="75914" x="2476500" y="5434013"/>
          <p14:tracePt t="75925" x="2476500" y="5457825"/>
          <p14:tracePt t="75936" x="2466975" y="5472113"/>
          <p14:tracePt t="75948" x="2466975" y="5491163"/>
          <p14:tracePt t="75959" x="2466975" y="5505450"/>
          <p14:tracePt t="75970" x="2466975" y="5524500"/>
          <p14:tracePt t="75993" x="2466975" y="5529263"/>
          <p14:tracePt t="76004" x="2466975" y="5538788"/>
          <p14:tracePt t="76016" x="2476500" y="5548313"/>
          <p14:tracePt t="76027" x="2476500" y="5553075"/>
          <p14:tracePt t="76038" x="2481263" y="5562600"/>
          <p14:tracePt t="76049" x="2481263" y="5572125"/>
          <p14:tracePt t="76060" x="2490788" y="5586413"/>
          <p14:tracePt t="76072" x="2500313" y="5595938"/>
          <p14:tracePt t="76083" x="2514600" y="5610225"/>
          <p14:tracePt t="76094" x="2524125" y="5619750"/>
          <p14:tracePt t="76105" x="2538413" y="5629275"/>
          <p14:tracePt t="76117" x="2557463" y="5638800"/>
          <p14:tracePt t="76128" x="2562225" y="5643563"/>
          <p14:tracePt t="76139" x="2571750" y="5643563"/>
          <p14:tracePt t="76150" x="2590800" y="5653088"/>
          <p14:tracePt t="76162" x="2595563" y="5653088"/>
          <p14:tracePt t="76173" x="2605088" y="5662613"/>
          <p14:tracePt t="76184" x="2624138" y="5662613"/>
          <p14:tracePt t="76195" x="2628900" y="5662613"/>
          <p14:tracePt t="76207" x="2638425" y="5662613"/>
          <p14:tracePt t="76219" x="2647950" y="5672138"/>
          <p14:tracePt t="76229" x="2662238" y="5672138"/>
          <p14:tracePt t="76240" x="2681288" y="5672138"/>
          <p14:tracePt t="76252" x="2705100" y="5676900"/>
          <p14:tracePt t="76264" x="2719388" y="5676900"/>
          <p14:tracePt t="76274" x="2752725" y="5676900"/>
          <p14:tracePt t="76286" x="2795588" y="5676900"/>
          <p14:tracePt t="76296" x="2833688" y="5672138"/>
          <p14:tracePt t="76308" x="2876550" y="5672138"/>
          <p14:tracePt t="76320" x="2924175" y="5662613"/>
          <p14:tracePt t="76331" x="2957513" y="5662613"/>
          <p14:tracePt t="76342" x="3005138" y="5662613"/>
          <p14:tracePt t="76353" x="3057525" y="5662613"/>
          <p14:tracePt t="76364" x="3090863" y="5653088"/>
          <p14:tracePt t="76375" x="3119438" y="5643563"/>
          <p14:tracePt t="76387" x="3152775" y="5643563"/>
          <p14:tracePt t="76398" x="3181350" y="5638800"/>
          <p14:tracePt t="76409" x="3205163" y="5629275"/>
          <p14:tracePt t="76421" x="3228975" y="5610225"/>
          <p14:tracePt t="76432" x="3252788" y="5595938"/>
          <p14:tracePt t="76443" x="3267075" y="5572125"/>
          <p14:tracePt t="76454" x="3286125" y="5553075"/>
          <p14:tracePt t="76465" x="3295650" y="5548313"/>
          <p14:tracePt t="76476" x="3309938" y="5524500"/>
          <p14:tracePt t="76488" x="3319463" y="5514975"/>
          <p14:tracePt t="76499" x="3324225" y="5495925"/>
          <p14:tracePt t="76510" x="3333750" y="5491163"/>
          <p14:tracePt t="76521" x="3333750" y="5481638"/>
          <p14:tracePt t="76533" x="3343275" y="5472113"/>
          <p14:tracePt t="76544" x="3343275" y="5467350"/>
          <p14:tracePt t="76555" x="3352800" y="5448300"/>
          <p14:tracePt t="76567" x="3352800" y="5438775"/>
          <p14:tracePt t="76578" x="3352800" y="5434013"/>
          <p14:tracePt t="76589" x="3352800" y="5424488"/>
          <p14:tracePt t="76600" x="3352800" y="5414963"/>
          <p14:tracePt t="76634" x="3352800" y="5405438"/>
          <p14:tracePt t="76904" x="3357563" y="5405438"/>
          <p14:tracePt t="83755" x="3352800" y="5405438"/>
          <p14:tracePt t="84015" x="3343275" y="5405438"/>
          <p14:tracePt t="84026" x="3343275" y="5414963"/>
          <p14:tracePt t="84037" x="3333750" y="5414963"/>
          <p14:tracePt t="84071" x="3324225" y="5414963"/>
          <p14:tracePt t="84082" x="3319463" y="5414963"/>
          <p14:tracePt t="84115" x="3309938" y="5414963"/>
          <p14:tracePt t="84127" x="3300413" y="5424488"/>
          <p14:tracePt t="84139" x="3295650" y="5424488"/>
          <p14:tracePt t="84149" x="3276600" y="5424488"/>
          <p14:tracePt t="84160" x="3262313" y="5424488"/>
          <p14:tracePt t="84172" x="3252788" y="5424488"/>
          <p14:tracePt t="84183" x="3238500" y="5424488"/>
          <p14:tracePt t="84194" x="3228975" y="5424488"/>
          <p14:tracePt t="84228" x="3219450" y="5424488"/>
          <p14:tracePt t="84723" x="3209925" y="5424488"/>
          <p14:tracePt t="84734" x="3209925" y="5434013"/>
          <p14:tracePt t="84780" x="3209925" y="5438775"/>
          <p14:tracePt t="84790" x="3205163" y="5438775"/>
          <p14:tracePt t="84802" x="3205163" y="5448300"/>
          <p14:tracePt t="84836" x="3205163" y="5457825"/>
          <p14:tracePt t="84914" x="3205163" y="5467350"/>
          <p14:tracePt t="84959" x="3209925" y="5472113"/>
          <p14:tracePt t="84982" x="3219450" y="5481638"/>
          <p14:tracePt t="84993" x="3228975" y="5491163"/>
          <p14:tracePt t="85004" x="3243263" y="5491163"/>
          <p14:tracePt t="85015" x="3267075" y="5495925"/>
          <p14:tracePt t="85027" x="3286125" y="5505450"/>
          <p14:tracePt t="85040" x="3309938" y="5505450"/>
          <p14:tracePt t="85050" x="3324225" y="5514975"/>
          <p14:tracePt t="85061" x="3333750" y="5514975"/>
          <p14:tracePt t="85073" x="3352800" y="5514975"/>
          <p14:tracePt t="85083" x="3367088" y="5514975"/>
          <p14:tracePt t="85094" x="3376613" y="5524500"/>
          <p14:tracePt t="85106" x="3386138" y="5524500"/>
          <p14:tracePt t="85319" x="3390900" y="5524500"/>
          <p14:tracePt t="85330" x="3400425" y="5514975"/>
          <p14:tracePt t="85353" x="3400425" y="5505450"/>
          <p14:tracePt t="85634" x="3409950" y="5505450"/>
          <p14:tracePt t="85657" x="3424238" y="5505450"/>
          <p14:tracePt t="85668" x="3433763" y="5505450"/>
          <p14:tracePt t="85713" x="3433763" y="5514975"/>
          <p14:tracePt t="85736" x="3433763" y="5524500"/>
          <p14:tracePt t="85747" x="3443288" y="5529263"/>
          <p14:tracePt t="85758" x="3443288" y="5538788"/>
          <p14:tracePt t="85769" x="3443288" y="5548313"/>
          <p14:tracePt t="85781" x="3448050" y="5553075"/>
          <p14:tracePt t="85792" x="3448050" y="5562600"/>
          <p14:tracePt t="85803" x="3457575" y="5572125"/>
          <p14:tracePt t="85814" x="3457575" y="5581650"/>
          <p14:tracePt t="85825" x="3467100" y="5595938"/>
          <p14:tracePt t="85837" x="3467100" y="5605463"/>
          <p14:tracePt t="85848" x="3471863" y="5610225"/>
          <p14:tracePt t="85871" x="3481388" y="5619750"/>
          <p14:tracePt t="85874" x="3481388" y="5629275"/>
          <p14:tracePt t="85882" x="3490913" y="5643563"/>
          <p14:tracePt t="85893" x="3500438" y="5662613"/>
          <p14:tracePt t="85905" x="3500438" y="5672138"/>
          <p14:tracePt t="85916" x="3505200" y="5676900"/>
          <p14:tracePt t="85927" x="3514725" y="5686425"/>
          <p14:tracePt t="85939" x="3514725" y="5695950"/>
          <p14:tracePt t="85949" x="3524250" y="5700713"/>
          <p14:tracePt t="85960" x="3533775" y="5700713"/>
          <p14:tracePt t="85973" x="3538538" y="5710238"/>
          <p14:tracePt t="85983" x="3557588" y="5710238"/>
          <p14:tracePt t="85994" x="3562350" y="5719763"/>
          <p14:tracePt t="86006" x="3581400" y="5729288"/>
          <p14:tracePt t="86017" x="3595688" y="5729288"/>
          <p14:tracePt t="86028" x="3629025" y="5734050"/>
          <p14:tracePt t="86040" x="3652838" y="5734050"/>
          <p14:tracePt t="86050" x="3686175" y="5743575"/>
          <p14:tracePt t="86062" x="3709988" y="5753100"/>
          <p14:tracePt t="86073" x="3729038" y="5753100"/>
          <p14:tracePt t="86085" x="3762375" y="5757863"/>
          <p14:tracePt t="86096" x="3795713" y="5767388"/>
          <p14:tracePt t="86107" x="3843338" y="5767388"/>
          <p14:tracePt t="86118" x="3933825" y="5786438"/>
          <p14:tracePt t="86129" x="4029075" y="5791200"/>
          <p14:tracePt t="86141" x="4129088" y="5800725"/>
          <p14:tracePt t="86152" x="4252913" y="5810250"/>
          <p14:tracePt t="86163" x="4438650" y="5819775"/>
          <p14:tracePt t="86175" x="4595813" y="5834063"/>
          <p14:tracePt t="86186" x="4848225" y="5848350"/>
          <p14:tracePt t="86197" x="5057775" y="5867400"/>
          <p14:tracePt t="86208" x="5348288" y="5891213"/>
          <p14:tracePt t="86219" x="5662613" y="5915025"/>
          <p14:tracePt t="86231" x="5867400" y="5934075"/>
          <p14:tracePt t="86242" x="6153150" y="5948363"/>
          <p14:tracePt t="86253" x="6324600" y="5957888"/>
          <p14:tracePt t="86265" x="6457950" y="5957888"/>
          <p14:tracePt t="86276" x="6619875" y="5957888"/>
          <p14:tracePt t="86287" x="6734175" y="5957888"/>
          <p14:tracePt t="86298" x="6791325" y="5957888"/>
          <p14:tracePt t="86309" x="6843713" y="5962650"/>
          <p14:tracePt t="86321" x="6858000" y="5962650"/>
          <p14:tracePt t="86332" x="6867525" y="5962650"/>
          <p14:tracePt t="86388" x="6867525" y="5972175"/>
          <p14:tracePt t="86478" x="6858000" y="5972175"/>
          <p14:tracePt t="86501" x="6848475" y="5972175"/>
          <p14:tracePt t="86546" x="6843713" y="5972175"/>
          <p14:tracePt t="86827" x="6848475" y="5972175"/>
          <p14:tracePt t="86872" x="6858000" y="5972175"/>
          <p14:tracePt t="86883" x="6872288" y="5962650"/>
          <p14:tracePt t="86894" x="6891338" y="5962650"/>
          <p14:tracePt t="86906" x="6900863" y="5962650"/>
          <p14:tracePt t="86917" x="6905625" y="5957888"/>
          <p14:tracePt t="86928" x="6915150" y="5957888"/>
          <p14:tracePt t="86940" x="6915150" y="5948363"/>
          <p14:tracePt t="86951" x="6915150" y="5938838"/>
          <p14:tracePt t="86962" x="6915150" y="5934075"/>
          <p14:tracePt t="86984" x="6915150" y="5924550"/>
          <p14:tracePt t="87007" x="6905625" y="5915025"/>
          <p14:tracePt t="87029" x="6900863" y="5915025"/>
          <p14:tracePt t="87041" x="6881813" y="5915025"/>
          <p14:tracePt t="87052" x="6872288" y="5915025"/>
          <p14:tracePt t="87063" x="6867525" y="5915025"/>
          <p14:tracePt t="87074" x="6848475" y="5924550"/>
          <p14:tracePt t="87086" x="6815138" y="5934075"/>
          <p14:tracePt t="87097" x="6786563" y="5948363"/>
          <p14:tracePt t="87108" x="6753225" y="5962650"/>
          <p14:tracePt t="87120" x="6719888" y="5991225"/>
          <p14:tracePt t="87131" x="6696075" y="6015038"/>
          <p14:tracePt t="87142" x="6667500" y="6029325"/>
          <p14:tracePt t="87153" x="6662738" y="6048375"/>
          <p14:tracePt t="87164" x="6653213" y="6053138"/>
          <p14:tracePt t="87176" x="6643688" y="6062663"/>
          <p14:tracePt t="87187" x="6643688" y="6081713"/>
          <p14:tracePt t="87198" x="6643688" y="6086475"/>
          <p14:tracePt t="87209" x="6643688" y="6105525"/>
          <p14:tracePt t="87221" x="6643688" y="6119813"/>
          <p14:tracePt t="87232" x="6653213" y="6129338"/>
          <p14:tracePt t="87243" x="6667500" y="6143625"/>
          <p14:tracePt t="87255" x="6696075" y="6162675"/>
          <p14:tracePt t="87266" x="6734175" y="6176963"/>
          <p14:tracePt t="87277" x="6791325" y="6200775"/>
          <p14:tracePt t="87288" x="6881813" y="6219825"/>
          <p14:tracePt t="87300" x="6948488" y="6234113"/>
          <p14:tracePt t="87311" x="7019925" y="6243638"/>
          <p14:tracePt t="87323" x="7062788" y="6234113"/>
          <p14:tracePt t="87333" x="7086600" y="6234113"/>
          <p14:tracePt t="87344" x="7105650" y="6229350"/>
          <p14:tracePt t="87357" x="7110413" y="6229350"/>
          <p14:tracePt t="87367" x="7110413" y="6219825"/>
          <p14:tracePt t="87389" x="7105650" y="6210300"/>
          <p14:tracePt t="87401" x="7086600" y="6200775"/>
          <p14:tracePt t="87412" x="7038975" y="6186488"/>
          <p14:tracePt t="87423" x="6962775" y="6153150"/>
          <p14:tracePt t="87434" x="6858000" y="6138863"/>
          <p14:tracePt t="87446" x="6710363" y="6119813"/>
          <p14:tracePt t="87457" x="6619875" y="6110288"/>
          <p14:tracePt t="87468" x="6496050" y="6110288"/>
          <p14:tracePt t="87479" x="6424613" y="6110288"/>
          <p14:tracePt t="87490" x="6334125" y="6110288"/>
          <p14:tracePt t="87502" x="6291263" y="6110288"/>
          <p14:tracePt t="87513" x="6253163" y="6110288"/>
          <p14:tracePt t="87524" x="6234113" y="6110288"/>
          <p14:tracePt t="87535" x="6229350" y="6110288"/>
          <p14:tracePt t="87547" x="6229350" y="6119813"/>
          <p14:tracePt t="87558" x="6234113" y="6119813"/>
          <p14:tracePt t="87581" x="6257925" y="6119813"/>
          <p14:tracePt t="87592" x="6291263" y="6119813"/>
          <p14:tracePt t="87603" x="6315075" y="6119813"/>
          <p14:tracePt t="87614" x="6372225" y="6110288"/>
          <p14:tracePt t="87626" x="6438900" y="6105525"/>
          <p14:tracePt t="87637" x="6491288" y="6105525"/>
          <p14:tracePt t="87648" x="6581775" y="6105525"/>
          <p14:tracePt t="87659" x="6662738" y="6105525"/>
          <p14:tracePt t="87670" x="6719888" y="6105525"/>
          <p14:tracePt t="87683" x="6786563" y="6096000"/>
          <p14:tracePt t="87693" x="6815138" y="6096000"/>
          <p14:tracePt t="87704" x="6824663" y="6096000"/>
          <p14:tracePt t="87727" x="6834188" y="60960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C8A9-1846-6B26-BE0C-849D58A0737D}"/>
              </a:ext>
            </a:extLst>
          </p:cNvPr>
          <p:cNvSpPr>
            <a:spLocks noGrp="1"/>
          </p:cNvSpPr>
          <p:nvPr>
            <p:ph type="title"/>
          </p:nvPr>
        </p:nvSpPr>
        <p:spPr/>
        <p:txBody>
          <a:bodyPr/>
          <a:lstStyle/>
          <a:p>
            <a:r>
              <a:rPr lang="en-US" dirty="0"/>
              <a:t>Context, requirements and exceptions</a:t>
            </a:r>
          </a:p>
        </p:txBody>
      </p:sp>
      <p:sp>
        <p:nvSpPr>
          <p:cNvPr id="3" name="Content Placeholder 2">
            <a:extLst>
              <a:ext uri="{FF2B5EF4-FFF2-40B4-BE49-F238E27FC236}">
                <a16:creationId xmlns:a16="http://schemas.microsoft.com/office/drawing/2014/main" id="{10E81119-FBD7-F24C-0D24-1C48D4808926}"/>
              </a:ext>
            </a:extLst>
          </p:cNvPr>
          <p:cNvSpPr>
            <a:spLocks noGrp="1"/>
          </p:cNvSpPr>
          <p:nvPr>
            <p:ph idx="1"/>
          </p:nvPr>
        </p:nvSpPr>
        <p:spPr/>
        <p:txBody>
          <a:bodyPr/>
          <a:lstStyle/>
          <a:p>
            <a:r>
              <a:rPr lang="en-US" dirty="0"/>
              <a:t>Ideally a PD-first policy sits within a fully integrated kidney failure strategy</a:t>
            </a:r>
          </a:p>
          <a:p>
            <a:r>
              <a:rPr lang="en-US" dirty="0"/>
              <a:t>It should not be developed or used at the expense if transplantation where this is feasible – but is an excellent bridge to transplantation</a:t>
            </a:r>
          </a:p>
          <a:p>
            <a:r>
              <a:rPr lang="en-US" dirty="0"/>
              <a:t>Children are a special case – generally PD is a preferred treatment for children </a:t>
            </a:r>
          </a:p>
          <a:p>
            <a:r>
              <a:rPr lang="en-US" dirty="0"/>
              <a:t>A PD-first policy will always require sufficient back-up centre HD facilities – for those who are medically unsuitable wither initially or over time, and for temporary treatment </a:t>
            </a:r>
          </a:p>
        </p:txBody>
      </p:sp>
      <p:pic>
        <p:nvPicPr>
          <p:cNvPr id="6" name="Audio 5">
            <a:extLst>
              <a:ext uri="{FF2B5EF4-FFF2-40B4-BE49-F238E27FC236}">
                <a16:creationId xmlns:a16="http://schemas.microsoft.com/office/drawing/2014/main" id="{2CE335E8-D191-00F2-CF40-6901CCE438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7267772"/>
      </p:ext>
    </p:extLst>
  </p:cSld>
  <p:clrMapOvr>
    <a:masterClrMapping/>
  </p:clrMapOvr>
  <mc:AlternateContent xmlns:mc="http://schemas.openxmlformats.org/markup-compatibility/2006">
    <mc:Choice xmlns:p14="http://schemas.microsoft.com/office/powerpoint/2010/main" Requires="p14">
      <p:transition spd="slow" p14:dur="2000" advTm="84149"/>
    </mc:Choice>
    <mc:Fallback>
      <p:transition spd="slow" advTm="8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546" x="6834188" y="6096000"/>
          <p14:tracePt t="1878" x="6815138" y="6086475"/>
          <p14:tracePt t="1889" x="6800850" y="6086475"/>
          <p14:tracePt t="1900" x="6767513" y="6072188"/>
          <p14:tracePt t="1911" x="6734175" y="6062663"/>
          <p14:tracePt t="1923" x="6719888" y="6062663"/>
          <p14:tracePt t="1934" x="6700838" y="6053138"/>
          <p14:tracePt t="1945" x="6686550" y="6053138"/>
          <p14:tracePt t="1956" x="6677025" y="6048375"/>
          <p14:tracePt t="1968" x="6662738" y="6048375"/>
          <p14:tracePt t="1980" x="6643688" y="6038850"/>
          <p14:tracePt t="1990" x="6619875" y="6038850"/>
          <p14:tracePt t="2002" x="6586538" y="6029325"/>
          <p14:tracePt t="2014" x="6548438" y="6015038"/>
          <p14:tracePt t="2024" x="6481763" y="5991225"/>
          <p14:tracePt t="2035" x="6424613" y="5972175"/>
          <p14:tracePt t="2047" x="6315075" y="5934075"/>
          <p14:tracePt t="2058" x="6167438" y="5881688"/>
          <p14:tracePt t="2069" x="6081713" y="5848350"/>
          <p14:tracePt t="2080" x="5972175" y="5810250"/>
          <p14:tracePt t="2091" x="5876925" y="5767388"/>
          <p14:tracePt t="2103" x="5819775" y="5734050"/>
          <p14:tracePt t="2114" x="5767388" y="5710238"/>
          <p14:tracePt t="2125" x="5700713" y="5672138"/>
          <p14:tracePt t="2137" x="5662613" y="5643563"/>
          <p14:tracePt t="2148" x="5610225" y="5595938"/>
          <p14:tracePt t="2159" x="5586413" y="5572125"/>
          <p14:tracePt t="2170" x="5553075" y="5524500"/>
          <p14:tracePt t="2181" x="5529263" y="5491163"/>
          <p14:tracePt t="2193" x="5505450" y="5438775"/>
          <p14:tracePt t="2204" x="5491163" y="5405438"/>
          <p14:tracePt t="2215" x="5467350" y="5348288"/>
          <p14:tracePt t="2226" x="5438775" y="5300663"/>
          <p14:tracePt t="2238" x="5405438" y="5233988"/>
          <p14:tracePt t="2249" x="5381625" y="5186363"/>
          <p14:tracePt t="2260" x="5343525" y="5095875"/>
          <p14:tracePt t="2272" x="5300663" y="5005388"/>
          <p14:tracePt t="2283" x="5276850" y="4938713"/>
          <p14:tracePt t="2294" x="5243513" y="4843463"/>
          <p14:tracePt t="2305" x="5219700" y="4776788"/>
          <p14:tracePt t="2317" x="5172075" y="4662488"/>
          <p14:tracePt t="2328" x="5129213" y="4581525"/>
          <p14:tracePt t="2339" x="5081588" y="4467225"/>
          <p14:tracePt t="2351" x="5038725" y="4376738"/>
          <p14:tracePt t="2362" x="4981575" y="4233863"/>
          <p14:tracePt t="2373" x="4933950" y="4138613"/>
          <p14:tracePt t="2384" x="4881563" y="4000500"/>
          <p14:tracePt t="2395" x="4843463" y="3910013"/>
          <p14:tracePt t="2407" x="4786313" y="3776663"/>
          <p14:tracePt t="2418" x="4733925" y="3652838"/>
          <p14:tracePt t="2430" x="4705350" y="3562350"/>
          <p14:tracePt t="2440" x="4652963" y="3467100"/>
          <p14:tracePt t="2452" x="4614863" y="3400425"/>
          <p14:tracePt t="2464" x="4562475" y="3309938"/>
          <p14:tracePt t="2474" x="4524375" y="3243263"/>
          <p14:tracePt t="2485" x="4471988" y="3171825"/>
          <p14:tracePt t="2497" x="4438650" y="3119438"/>
          <p14:tracePt t="2508" x="4400550" y="3057525"/>
          <p14:tracePt t="2519" x="4376738" y="3014663"/>
          <p14:tracePt t="2531" x="4352925" y="2976563"/>
          <p14:tracePt t="2542" x="4343400" y="2947988"/>
          <p14:tracePt t="2553" x="4324350" y="2924175"/>
          <p14:tracePt t="2576" x="4310063" y="2900363"/>
          <p14:tracePt t="2578" x="4295775" y="2886075"/>
          <p14:tracePt t="2587" x="4276725" y="2876550"/>
          <p14:tracePt t="2598" x="4267200" y="2867025"/>
          <p14:tracePt t="2609" x="4262438" y="2857500"/>
          <p14:tracePt t="2643" x="4252913" y="2857500"/>
          <p14:tracePt t="2654" x="4243388" y="2857500"/>
          <p14:tracePt t="2665" x="4219575" y="2867025"/>
          <p14:tracePt t="2677" x="4176713" y="2886075"/>
          <p14:tracePt t="2688" x="4129088" y="2900363"/>
          <p14:tracePt t="2699" x="4095750" y="2909888"/>
          <p14:tracePt t="2710" x="4062413" y="2924175"/>
          <p14:tracePt t="3093" x="4071938" y="2924175"/>
          <p14:tracePt t="3115" x="4081463" y="2924175"/>
          <p14:tracePt t="4004" x="4081463" y="2914650"/>
          <p14:tracePt t="4015" x="4071938" y="2914650"/>
          <p14:tracePt t="4038" x="4071938" y="2909888"/>
          <p14:tracePt t="6400" x="4062413" y="2909888"/>
          <p14:tracePt t="8167" x="4062413" y="2900363"/>
          <p14:tracePt t="8245" x="4057650" y="2900363"/>
          <p14:tracePt t="8279" x="4057650" y="2890838"/>
          <p14:tracePt t="8290" x="4048125" y="2890838"/>
          <p14:tracePt t="8313" x="4038600" y="2886075"/>
          <p14:tracePt t="8346" x="4029075" y="2876550"/>
          <p14:tracePt t="8369" x="4024313" y="2867025"/>
          <p14:tracePt t="8380" x="4024313" y="2857500"/>
          <p14:tracePt t="8403" x="4014788" y="2852738"/>
          <p14:tracePt t="8426" x="4005263" y="2843213"/>
          <p14:tracePt t="8448" x="4005263" y="2833688"/>
          <p14:tracePt t="8459" x="4000500" y="2833688"/>
          <p14:tracePt t="8482" x="4000500" y="2828925"/>
          <p14:tracePt t="8515" x="3990975" y="2828925"/>
          <p14:tracePt t="8527" x="3990975" y="2819400"/>
          <p14:tracePt t="9010" x="3981450" y="2819400"/>
          <p14:tracePt t="14377" x="3971925" y="2819400"/>
          <p14:tracePt t="14411" x="3971925" y="2828925"/>
          <p14:tracePt t="14467" x="3971925" y="2833688"/>
          <p14:tracePt t="14647" x="3971925" y="2843213"/>
          <p14:tracePt t="14658" x="3981450" y="2857500"/>
          <p14:tracePt t="14669" x="3981450" y="2867025"/>
          <p14:tracePt t="14681" x="3990975" y="2886075"/>
          <p14:tracePt t="14692" x="3990975" y="2909888"/>
          <p14:tracePt t="14703" x="4000500" y="2924175"/>
          <p14:tracePt t="14715" x="3990975" y="2947988"/>
          <p14:tracePt t="14725" x="3990975" y="2967038"/>
          <p14:tracePt t="14737" x="3981450" y="2981325"/>
          <p14:tracePt t="14748" x="3981450" y="3000375"/>
          <p14:tracePt t="14759" x="3981450" y="3005138"/>
          <p14:tracePt t="14782" x="3981450" y="3014663"/>
          <p14:tracePt t="14951" x="3990975" y="3024188"/>
          <p14:tracePt t="14962" x="4000500" y="3024188"/>
          <p14:tracePt t="14973" x="4005263" y="3033713"/>
          <p14:tracePt t="14984" x="4014788" y="3038475"/>
          <p14:tracePt t="14996" x="4029075" y="3048000"/>
          <p14:tracePt t="15007" x="4038600" y="3057525"/>
          <p14:tracePt t="15018" x="4057650" y="3062288"/>
          <p14:tracePt t="15029" x="4071938" y="3071813"/>
          <p14:tracePt t="15041" x="4081463" y="3071813"/>
          <p14:tracePt t="15052" x="4095750" y="3081338"/>
          <p14:tracePt t="15063" x="4119563" y="3081338"/>
          <p14:tracePt t="15074" x="4148138" y="3090863"/>
          <p14:tracePt t="15085" x="4186238" y="3090863"/>
          <p14:tracePt t="15097" x="4243388" y="3095625"/>
          <p14:tracePt t="15108" x="4295775" y="3095625"/>
          <p14:tracePt t="15119" x="4376738" y="3095625"/>
          <p14:tracePt t="15131" x="4457700" y="3095625"/>
          <p14:tracePt t="15142" x="4514850" y="3095625"/>
          <p14:tracePt t="15153" x="4586288" y="3090863"/>
          <p14:tracePt t="15164" x="4662488" y="3081338"/>
          <p14:tracePt t="15176" x="4710113" y="3071813"/>
          <p14:tracePt t="15187" x="4786313" y="3062288"/>
          <p14:tracePt t="15198" x="4848225" y="3057525"/>
          <p14:tracePt t="15209" x="4881563" y="3048000"/>
          <p14:tracePt t="15221" x="4924425" y="3038475"/>
          <p14:tracePt t="15232" x="4957763" y="3033713"/>
          <p14:tracePt t="15243" x="4967288" y="3033713"/>
          <p14:tracePt t="15255" x="4981575" y="3024188"/>
          <p14:tracePt t="15266" x="4991100" y="3014663"/>
          <p14:tracePt t="15288" x="4991100" y="3005138"/>
          <p14:tracePt t="15301" x="4991100" y="3000375"/>
          <p14:tracePt t="15310" x="4991100" y="2990850"/>
          <p14:tracePt t="15322" x="4995863" y="2981325"/>
          <p14:tracePt t="15345" x="4995863" y="2976563"/>
          <p14:tracePt t="15356" x="4991100" y="2967038"/>
          <p14:tracePt t="15368" x="4991100" y="2957513"/>
          <p14:tracePt t="15378" x="4981575" y="2947988"/>
          <p14:tracePt t="15389" x="4972050" y="2943225"/>
          <p14:tracePt t="15401" x="4967288" y="2933700"/>
          <p14:tracePt t="15412" x="4957763" y="2924175"/>
          <p14:tracePt t="15423" x="4948238" y="2924175"/>
          <p14:tracePt t="15434" x="4938713" y="2924175"/>
          <p14:tracePt t="15445" x="4938713" y="2914650"/>
          <p14:tracePt t="15457" x="4933950" y="2914650"/>
          <p14:tracePt t="15468" x="4924425" y="2914650"/>
          <p14:tracePt t="15491" x="4914900" y="2914650"/>
          <p14:tracePt t="15502" x="4910138" y="2914650"/>
          <p14:tracePt t="15524" x="4900613" y="2914650"/>
          <p14:tracePt t="15749" x="4891088" y="2914650"/>
          <p14:tracePt t="15761" x="4881563" y="2914650"/>
          <p14:tracePt t="15772" x="4843463" y="2914650"/>
          <p14:tracePt t="16143" x="4848225" y="2914650"/>
          <p14:tracePt t="16166" x="4843463" y="2914650"/>
          <p14:tracePt t="16200" x="4843463" y="2924175"/>
          <p14:tracePt t="16256" x="4833938" y="2924175"/>
          <p14:tracePt t="16268" x="4833938" y="2933700"/>
          <p14:tracePt t="16290" x="4824413" y="2933700"/>
          <p14:tracePt t="16301" x="4824413" y="2943225"/>
          <p14:tracePt t="16357" x="4824413" y="2947988"/>
          <p14:tracePt t="16627" x="4819650" y="2947988"/>
          <p14:tracePt t="16807" x="4810125" y="2947988"/>
          <p14:tracePt t="16841" x="4810125" y="2957513"/>
          <p14:tracePt t="16852" x="4800600" y="2967038"/>
          <p14:tracePt t="16863" x="4791075" y="2976563"/>
          <p14:tracePt t="16875" x="4791075" y="2981325"/>
          <p14:tracePt t="16886" x="4786313" y="3000375"/>
          <p14:tracePt t="16897" x="4786313" y="3005138"/>
          <p14:tracePt t="16908" x="4786313" y="3024188"/>
          <p14:tracePt t="16919" x="4786313" y="3033713"/>
          <p14:tracePt t="16931" x="4791075" y="3048000"/>
          <p14:tracePt t="16942" x="4791075" y="3057525"/>
          <p14:tracePt t="16953" x="4791075" y="3062288"/>
          <p14:tracePt t="16976" x="4791075" y="3071813"/>
          <p14:tracePt t="18944" x="4786313" y="3071813"/>
          <p14:tracePt t="20193" x="4791075" y="3071813"/>
          <p14:tracePt t="20205" x="4791075" y="3081338"/>
          <p14:tracePt t="20238" x="4786313" y="3081338"/>
          <p14:tracePt t="20249" x="4786313" y="3090863"/>
          <p14:tracePt t="20261" x="4776788" y="3090863"/>
          <p14:tracePt t="20295" x="4767263" y="3090863"/>
          <p14:tracePt t="20317" x="4752975" y="3090863"/>
          <p14:tracePt t="20508" x="4752975" y="3095625"/>
          <p14:tracePt t="20519" x="4762500" y="3095625"/>
          <p14:tracePt t="20542" x="4762500" y="3090863"/>
          <p14:tracePt t="20553" x="4752975" y="3090863"/>
          <p14:tracePt t="20576" x="4743450" y="3090863"/>
          <p14:tracePt t="20632" x="4729163" y="3090863"/>
          <p14:tracePt t="20643" x="4719638" y="3090863"/>
          <p14:tracePt t="20655" x="4710113" y="3081338"/>
          <p14:tracePt t="20666" x="4705350" y="3081338"/>
          <p14:tracePt t="20677" x="4686300" y="3071813"/>
          <p14:tracePt t="20688" x="4676775" y="3071813"/>
          <p14:tracePt t="20700" x="4672013" y="3071813"/>
          <p14:tracePt t="20711" x="4652963" y="3062288"/>
          <p14:tracePt t="20722" x="4643438" y="3057525"/>
          <p14:tracePt t="20733" x="4619625" y="3057525"/>
          <p14:tracePt t="20745" x="4581525" y="3048000"/>
          <p14:tracePt t="20756" x="4548188" y="3048000"/>
          <p14:tracePt t="20767" x="4500563" y="3048000"/>
          <p14:tracePt t="20778" x="4438650" y="3057525"/>
          <p14:tracePt t="20790" x="4400550" y="3057525"/>
          <p14:tracePt t="20801" x="4352925" y="3057525"/>
          <p14:tracePt t="20812" x="4319588" y="3057525"/>
          <p14:tracePt t="20823" x="4295775" y="3057525"/>
          <p14:tracePt t="20835" x="4267200" y="3062288"/>
          <p14:tracePt t="20846" x="4252913" y="3062288"/>
          <p14:tracePt t="20857" x="4243388" y="3062288"/>
          <p14:tracePt t="20869" x="4229100" y="3062288"/>
          <p14:tracePt t="20880" x="4210050" y="3071813"/>
          <p14:tracePt t="20891" x="4205288" y="3071813"/>
          <p14:tracePt t="20903" x="4186238" y="3081338"/>
          <p14:tracePt t="20913" x="4162425" y="3090863"/>
          <p14:tracePt t="20924" x="4152900" y="3090863"/>
          <p14:tracePt t="20936" x="4138613" y="3095625"/>
          <p14:tracePt t="20947" x="4129088" y="3095625"/>
          <p14:tracePt t="20958" x="4114800" y="3105150"/>
          <p14:tracePt t="20970" x="4095750" y="3114675"/>
          <p14:tracePt t="20981" x="4062413" y="3119438"/>
          <p14:tracePt t="20992" x="4048125" y="3128963"/>
          <p14:tracePt t="21003" x="4024313" y="3138488"/>
          <p14:tracePt t="21015" x="4000500" y="3148013"/>
          <p14:tracePt t="21026" x="3981450" y="3152775"/>
          <p14:tracePt t="21037" x="3957638" y="3171825"/>
          <p14:tracePt t="21048" x="3943350" y="3181350"/>
          <p14:tracePt t="21060" x="3924300" y="3195638"/>
          <p14:tracePt t="21071" x="3910013" y="3205163"/>
          <p14:tracePt t="21082" x="3890963" y="3209925"/>
          <p14:tracePt t="21093" x="3881438" y="3228975"/>
          <p14:tracePt t="21104" x="3876675" y="3238500"/>
          <p14:tracePt t="21116" x="3876675" y="3243263"/>
          <p14:tracePt t="21138" x="3876675" y="3252788"/>
          <p14:tracePt t="21150" x="3881438" y="3252788"/>
          <p14:tracePt t="21161" x="3881438" y="3262313"/>
          <p14:tracePt t="21172" x="3890963" y="3262313"/>
          <p14:tracePt t="21183" x="3900488" y="3267075"/>
          <p14:tracePt t="21206" x="3914775" y="3276600"/>
          <p14:tracePt t="21217" x="3933825" y="3276600"/>
          <p14:tracePt t="21229" x="3957638" y="3286125"/>
          <p14:tracePt t="21239" x="4005263" y="3286125"/>
          <p14:tracePt t="21251" x="4086225" y="3286125"/>
          <p14:tracePt t="21262" x="4148138" y="3286125"/>
          <p14:tracePt t="21274" x="4267200" y="3286125"/>
          <p14:tracePt t="21284" x="4424363" y="3286125"/>
          <p14:tracePt t="21296" x="4529138" y="3276600"/>
          <p14:tracePt t="21307" x="4676775" y="3276600"/>
          <p14:tracePt t="21319" x="4776788" y="3262313"/>
          <p14:tracePt t="21329" x="4876800" y="3252788"/>
          <p14:tracePt t="21341" x="4933950" y="3243263"/>
          <p14:tracePt t="21353" x="4995863" y="3228975"/>
          <p14:tracePt t="21363" x="5038725" y="3209925"/>
          <p14:tracePt t="21375" x="5114925" y="3195638"/>
          <p14:tracePt t="21386" x="5172075" y="3186113"/>
          <p14:tracePt t="21397" x="5243513" y="3171825"/>
          <p14:tracePt t="21408" x="5291138" y="3162300"/>
          <p14:tracePt t="21419" x="5400675" y="3148013"/>
          <p14:tracePt t="21431" x="5481638" y="3148013"/>
          <p14:tracePt t="21442" x="5586413" y="3148013"/>
          <p14:tracePt t="21453" x="5729288" y="3138488"/>
          <p14:tracePt t="21464" x="5834063" y="3128963"/>
          <p14:tracePt t="21476" x="6024563" y="3128963"/>
          <p14:tracePt t="21487" x="6167438" y="3128963"/>
          <p14:tracePt t="21498" x="6405563" y="3119438"/>
          <p14:tracePt t="21510" x="6553200" y="3105150"/>
          <p14:tracePt t="21521" x="6767513" y="3090863"/>
          <p14:tracePt t="21532" x="6924675" y="3090863"/>
          <p14:tracePt t="21543" x="7153275" y="3081338"/>
          <p14:tracePt t="21554" x="7348538" y="3071813"/>
          <p14:tracePt t="21566" x="7472363" y="3062288"/>
          <p14:tracePt t="21577" x="7572375" y="3057525"/>
          <p14:tracePt t="21588" x="7691438" y="3038475"/>
          <p14:tracePt t="21599" x="7777163" y="3033713"/>
          <p14:tracePt t="21611" x="7881938" y="3033713"/>
          <p14:tracePt t="21622" x="7962900" y="3033713"/>
          <p14:tracePt t="21633" x="8029575" y="3024188"/>
          <p14:tracePt t="21645" x="8129588" y="3024188"/>
          <p14:tracePt t="21656" x="8210550" y="3024188"/>
          <p14:tracePt t="21667" x="8358188" y="3024188"/>
          <p14:tracePt t="21678" x="8448675" y="3024188"/>
          <p14:tracePt t="21689" x="8572500" y="3024188"/>
          <p14:tracePt t="21701" x="8653463" y="3024188"/>
          <p14:tracePt t="21712" x="8758238" y="3024188"/>
          <p14:tracePt t="21723" x="8834438" y="3024188"/>
          <p14:tracePt t="21735" x="8948738" y="3024188"/>
          <p14:tracePt t="21746" x="9029700" y="3024188"/>
          <p14:tracePt t="21757" x="9134475" y="3024188"/>
          <p14:tracePt t="21768" x="9191625" y="3024188"/>
          <p14:tracePt t="21779" x="9277350" y="3014663"/>
          <p14:tracePt t="21791" x="9363075" y="3005138"/>
          <p14:tracePt t="21802" x="9420225" y="3000375"/>
          <p14:tracePt t="21813" x="9482138" y="2990850"/>
          <p14:tracePt t="21824" x="9510713" y="2981325"/>
          <p14:tracePt t="21837" x="9563100" y="2981325"/>
          <p14:tracePt t="21847" x="9596438" y="2976563"/>
          <p14:tracePt t="21858" x="9644063" y="2976563"/>
          <p14:tracePt t="21870" x="9677400" y="2976563"/>
          <p14:tracePt t="21881" x="9691688" y="2976563"/>
          <p14:tracePt t="21892" x="9701213" y="2967038"/>
          <p14:tracePt t="21926" x="9701213" y="2957513"/>
          <p14:tracePt t="21937" x="9691688" y="2957513"/>
          <p14:tracePt t="21948" x="9686925" y="2947988"/>
          <p14:tracePt t="21959" x="9686925" y="2943225"/>
          <p14:tracePt t="21971" x="9677400" y="2943225"/>
          <p14:tracePt t="21982" x="9667875" y="2933700"/>
          <p14:tracePt t="21993" x="9653588" y="2924175"/>
          <p14:tracePt t="22005" x="9634538" y="2914650"/>
          <p14:tracePt t="22016" x="9596438" y="2900363"/>
          <p14:tracePt t="22027" x="9544050" y="2890838"/>
          <p14:tracePt t="22039" x="9505950" y="2886075"/>
          <p14:tracePt t="22050" x="9453563" y="2876550"/>
          <p14:tracePt t="22061" x="9415463" y="2876550"/>
          <p14:tracePt t="22072" x="9391650" y="2867025"/>
          <p14:tracePt t="22083" x="9358313" y="2867025"/>
          <p14:tracePt t="22095" x="9324975" y="2867025"/>
          <p14:tracePt t="22106" x="9301163" y="2867025"/>
          <p14:tracePt t="22117" x="9258300" y="2867025"/>
          <p14:tracePt t="22128" x="9210675" y="2867025"/>
          <p14:tracePt t="22140" x="9153525" y="2867025"/>
          <p14:tracePt t="22151" x="9077325" y="2876550"/>
          <p14:tracePt t="22162" x="9029700" y="2886075"/>
          <p14:tracePt t="22173" x="8982075" y="2886075"/>
          <p14:tracePt t="22185" x="8915400" y="2890838"/>
          <p14:tracePt t="22196" x="8882063" y="2900363"/>
          <p14:tracePt t="22207" x="8848725" y="2909888"/>
          <p14:tracePt t="22219" x="8824913" y="2914650"/>
          <p14:tracePt t="22230" x="8805863" y="2933700"/>
          <p14:tracePt t="22241" x="8801100" y="2933700"/>
          <p14:tracePt t="22252" x="8801100" y="2943225"/>
          <p14:tracePt t="22263" x="8791575" y="2947988"/>
          <p14:tracePt t="22274" x="8791575" y="2957513"/>
          <p14:tracePt t="22287" x="8782050" y="2976563"/>
          <p14:tracePt t="22297" x="8777288" y="2981325"/>
          <p14:tracePt t="22308" x="8777288" y="2990850"/>
          <p14:tracePt t="22320" x="8777288" y="3005138"/>
          <p14:tracePt t="22331" x="8767763" y="3014663"/>
          <p14:tracePt t="22353" x="8777288" y="3024188"/>
          <p14:tracePt t="22376" x="8777288" y="3033713"/>
          <p14:tracePt t="22421" x="8777288" y="3038475"/>
          <p14:tracePt t="22444" x="8777288" y="3048000"/>
          <p14:tracePt t="22455" x="8782050" y="3048000"/>
          <p14:tracePt t="22466" x="8782050" y="3057525"/>
          <p14:tracePt t="22477" x="8791575" y="3057525"/>
          <p14:tracePt t="22488" x="8791575" y="3062288"/>
          <p14:tracePt t="22500" x="8801100" y="3062288"/>
          <p14:tracePt t="22511" x="8805863" y="3071813"/>
          <p14:tracePt t="22522" x="8824913" y="3071813"/>
          <p14:tracePt t="22533" x="8858250" y="3081338"/>
          <p14:tracePt t="22545" x="8915400" y="3081338"/>
          <p14:tracePt t="22556" x="9005888" y="3090863"/>
          <p14:tracePt t="22567" x="9077325" y="3090863"/>
          <p14:tracePt t="22578" x="9191625" y="3090863"/>
          <p14:tracePt t="22589" x="9291638" y="3081338"/>
          <p14:tracePt t="22601" x="9348788" y="3071813"/>
          <p14:tracePt t="22612" x="9420225" y="3062288"/>
          <p14:tracePt t="22623" x="9482138" y="3062288"/>
          <p14:tracePt t="22635" x="9510713" y="3057525"/>
          <p14:tracePt t="22646" x="9529763" y="3057525"/>
          <p14:tracePt t="22657" x="9544050" y="3048000"/>
          <p14:tracePt t="22680" x="9553575" y="3038475"/>
          <p14:tracePt t="22691" x="9553575" y="3033713"/>
          <p14:tracePt t="22713" x="9553575" y="3014663"/>
          <p14:tracePt t="22736" x="9553575" y="3005138"/>
          <p14:tracePt t="22747" x="9544050" y="2990850"/>
          <p14:tracePt t="22759" x="9539288" y="2981325"/>
          <p14:tracePt t="22770" x="9529763" y="2976563"/>
          <p14:tracePt t="22781" x="9510713" y="2957513"/>
          <p14:tracePt t="22792" x="9486900" y="2943225"/>
          <p14:tracePt t="22804" x="9472613" y="2933700"/>
          <p14:tracePt t="22815" x="9448800" y="2924175"/>
          <p14:tracePt t="22826" x="9420225" y="2909888"/>
          <p14:tracePt t="22837" x="9396413" y="2909888"/>
          <p14:tracePt t="22848" x="9363075" y="2900363"/>
          <p14:tracePt t="22859" x="9324975" y="2900363"/>
          <p14:tracePt t="22871" x="9301163" y="2900363"/>
          <p14:tracePt t="22882" x="9277350" y="2900363"/>
          <p14:tracePt t="22894" x="9244013" y="2900363"/>
          <p14:tracePt t="22905" x="9215438" y="2900363"/>
          <p14:tracePt t="22916" x="9186863" y="2900363"/>
          <p14:tracePt t="22927" x="9158288" y="2909888"/>
          <p14:tracePt t="22938" x="9144000" y="2909888"/>
          <p14:tracePt t="22949" x="9120188" y="2914650"/>
          <p14:tracePt t="22961" x="9110663" y="2924175"/>
          <p14:tracePt t="22972" x="9101138" y="2924175"/>
          <p14:tracePt t="22983" x="9096375" y="2933700"/>
          <p14:tracePt t="22994" x="9086850" y="2943225"/>
          <p14:tracePt t="23051" x="9086850" y="2947988"/>
          <p14:tracePt t="24086" x="9086850" y="2943225"/>
          <p14:tracePt t="27821" x="9086850" y="2933700"/>
          <p14:tracePt t="27855" x="9077325" y="2933700"/>
          <p14:tracePt t="33075" x="9072563" y="2933700"/>
          <p14:tracePt t="33199" x="9063038" y="2933700"/>
          <p14:tracePt t="33232" x="9053513" y="2933700"/>
          <p14:tracePt t="33243" x="9043988" y="2933700"/>
          <p14:tracePt t="33255" x="9039225" y="2933700"/>
          <p14:tracePt t="33266" x="9010650" y="2943225"/>
          <p14:tracePt t="33277" x="8986838" y="2947988"/>
          <p14:tracePt t="33289" x="8939213" y="2947988"/>
          <p14:tracePt t="33300" x="8867775" y="2947988"/>
          <p14:tracePt t="33311" x="8734425" y="2957513"/>
          <p14:tracePt t="33323" x="8634413" y="2957513"/>
          <p14:tracePt t="33333" x="8462963" y="2967038"/>
          <p14:tracePt t="33345" x="8358188" y="2967038"/>
          <p14:tracePt t="33357" x="8210550" y="2976563"/>
          <p14:tracePt t="33367" x="8129588" y="2981325"/>
          <p14:tracePt t="33379" x="8029575" y="2981325"/>
          <p14:tracePt t="33390" x="7962900" y="2990850"/>
          <p14:tracePt t="33401" x="7872413" y="3000375"/>
          <p14:tracePt t="33412" x="7810500" y="3000375"/>
          <p14:tracePt t="33424" x="7753350" y="3005138"/>
          <p14:tracePt t="33435" x="7720013" y="3005138"/>
          <p14:tracePt t="33446" x="7677150" y="3005138"/>
          <p14:tracePt t="33457" x="7629525" y="3014663"/>
          <p14:tracePt t="33468" x="7596188" y="3014663"/>
          <p14:tracePt t="33480" x="7529513" y="3024188"/>
          <p14:tracePt t="33491" x="7472363" y="3033713"/>
          <p14:tracePt t="33502" x="7391400" y="3038475"/>
          <p14:tracePt t="33514" x="7343775" y="3048000"/>
          <p14:tracePt t="33525" x="7258050" y="3057525"/>
          <p14:tracePt t="33536" x="7219950" y="3071813"/>
          <p14:tracePt t="33547" x="7162800" y="3081338"/>
          <p14:tracePt t="33559" x="7129463" y="3090863"/>
          <p14:tracePt t="33570" x="7096125" y="3105150"/>
          <p14:tracePt t="33581" x="7072313" y="3114675"/>
          <p14:tracePt t="33592" x="7038975" y="3119438"/>
          <p14:tracePt t="33615" x="6996113" y="3148013"/>
          <p14:tracePt t="33618" x="6962775" y="3152775"/>
          <p14:tracePt t="33626" x="6938963" y="3171825"/>
          <p14:tracePt t="33637" x="6900863" y="3186113"/>
          <p14:tracePt t="33649" x="6872288" y="3205163"/>
          <p14:tracePt t="33660" x="6867525" y="3205163"/>
          <p14:tracePt t="33671" x="6848475" y="3209925"/>
          <p14:tracePt t="33694" x="6843713" y="3209925"/>
          <p14:tracePt t="33705" x="6843713" y="3219450"/>
          <p14:tracePt t="33761" x="6848475" y="3219450"/>
          <p14:tracePt t="33817" x="6858000" y="3228975"/>
          <p14:tracePt t="33840" x="6867525" y="3228975"/>
          <p14:tracePt t="33851" x="6872288" y="3238500"/>
          <p14:tracePt t="33862" x="6881813" y="3243263"/>
          <p14:tracePt t="33874" x="6891338" y="3262313"/>
          <p14:tracePt t="33885" x="6915150" y="3286125"/>
          <p14:tracePt t="33896" x="6924675" y="3319463"/>
          <p14:tracePt t="33907" x="6929438" y="3343275"/>
          <p14:tracePt t="33919" x="6938963" y="3376613"/>
          <p14:tracePt t="33930" x="6948488" y="3409950"/>
          <p14:tracePt t="33941" x="6948488" y="3433763"/>
          <p14:tracePt t="33953" x="6958013" y="3467100"/>
          <p14:tracePt t="33964" x="6958013" y="3481388"/>
          <p14:tracePt t="33975" x="6958013" y="3500438"/>
          <p14:tracePt t="33986" x="6962775" y="3524250"/>
          <p14:tracePt t="33997" x="6972300" y="3538538"/>
          <p14:tracePt t="34009" x="6972300" y="3557588"/>
          <p14:tracePt t="34020" x="6991350" y="3571875"/>
          <p14:tracePt t="34031" x="6991350" y="3581400"/>
          <p14:tracePt t="34042" x="6996113" y="3590925"/>
          <p14:tracePt t="34054" x="7005638" y="3595688"/>
          <p14:tracePt t="34065" x="7015163" y="3595688"/>
          <p14:tracePt t="34076" x="7015163" y="3605213"/>
          <p14:tracePt t="34087" x="7019925" y="3605213"/>
          <p14:tracePt t="34098" x="7029450" y="3605213"/>
          <p14:tracePt t="34110" x="7048500" y="3605213"/>
          <p14:tracePt t="34121" x="7086600" y="3605213"/>
          <p14:tracePt t="34132" x="7134225" y="3595688"/>
          <p14:tracePt t="34144" x="7177088" y="3595688"/>
          <p14:tracePt t="34155" x="7234238" y="3595688"/>
          <p14:tracePt t="34166" x="7281863" y="3595688"/>
          <p14:tracePt t="34177" x="7324725" y="3590925"/>
          <p14:tracePt t="34188" x="7367588" y="3590925"/>
          <p14:tracePt t="34200" x="7400925" y="3581400"/>
          <p14:tracePt t="34211" x="7415213" y="3581400"/>
          <p14:tracePt t="34222" x="7429500" y="3571875"/>
          <p14:tracePt t="34234" x="7439025" y="3571875"/>
          <p14:tracePt t="34256" x="7429500" y="3571875"/>
          <p14:tracePt t="34279" x="7415213" y="3562350"/>
          <p14:tracePt t="34291" x="7391400" y="3562350"/>
          <p14:tracePt t="34301" x="7367588" y="3562350"/>
          <p14:tracePt t="34312" x="7343775" y="3557588"/>
          <p14:tracePt t="34324" x="7300913" y="3557588"/>
          <p14:tracePt t="34335" x="7243763" y="3548063"/>
          <p14:tracePt t="34346" x="7177088" y="3548063"/>
          <p14:tracePt t="34357" x="7134225" y="3548063"/>
          <p14:tracePt t="34368" x="7053263" y="3548063"/>
          <p14:tracePt t="34380" x="6996113" y="3548063"/>
          <p14:tracePt t="34391" x="6900863" y="3548063"/>
          <p14:tracePt t="34402" x="6824663" y="3557588"/>
          <p14:tracePt t="34414" x="6700838" y="3557588"/>
          <p14:tracePt t="34425" x="6629400" y="3557588"/>
          <p14:tracePt t="34436" x="6562725" y="3557588"/>
          <p14:tracePt t="34447" x="6519863" y="3557588"/>
          <p14:tracePt t="34458" x="6481763" y="3557588"/>
          <p14:tracePt t="34470" x="6448425" y="3562350"/>
          <p14:tracePt t="34481" x="6415088" y="3562350"/>
          <p14:tracePt t="34492" x="6391275" y="3571875"/>
          <p14:tracePt t="34504" x="6357938" y="3571875"/>
          <p14:tracePt t="34515" x="6334125" y="3581400"/>
          <p14:tracePt t="34526" x="6324600" y="3581400"/>
          <p14:tracePt t="34537" x="6315075" y="3581400"/>
          <p14:tracePt t="34571" x="6310313" y="3581400"/>
          <p14:tracePt t="40601" x="6300788" y="3581400"/>
          <p14:tracePt t="40613" x="6291263" y="3581400"/>
          <p14:tracePt t="40624" x="6286500" y="3581400"/>
          <p14:tracePt t="40635" x="6267450" y="3581400"/>
          <p14:tracePt t="40646" x="6234113" y="3581400"/>
          <p14:tracePt t="40658" x="6200775" y="3581400"/>
          <p14:tracePt t="40669" x="6143625" y="3571875"/>
          <p14:tracePt t="40680" x="6072188" y="3562350"/>
          <p14:tracePt t="40692" x="6005513" y="3557588"/>
          <p14:tracePt t="40703" x="5905500" y="3548063"/>
          <p14:tracePt t="40714" x="5824538" y="3548063"/>
          <p14:tracePt t="40726" x="5719763" y="3538538"/>
          <p14:tracePt t="40736" x="5638800" y="3538538"/>
          <p14:tracePt t="40747" x="5514975" y="3538538"/>
          <p14:tracePt t="40760" x="5438775" y="3538538"/>
          <p14:tracePt t="40770" x="5343525" y="3538538"/>
          <p14:tracePt t="40781" x="5276850" y="3538538"/>
          <p14:tracePt t="40793" x="5195888" y="3538538"/>
          <p14:tracePt t="40804" x="5114925" y="3548063"/>
          <p14:tracePt t="40815" x="4995863" y="3562350"/>
          <p14:tracePt t="40826" x="4900613" y="3581400"/>
          <p14:tracePt t="40837" x="4843463" y="3590925"/>
          <p14:tracePt t="40849" x="4776788" y="3605213"/>
          <p14:tracePt t="40860" x="4743450" y="3614738"/>
          <p14:tracePt t="40871" x="4695825" y="3638550"/>
          <p14:tracePt t="40883" x="4662488" y="3648075"/>
          <p14:tracePt t="40894" x="4629150" y="3671888"/>
          <p14:tracePt t="40905" x="4614863" y="3676650"/>
          <p14:tracePt t="40916" x="4595813" y="3695700"/>
          <p14:tracePt t="40927" x="4586288" y="3705225"/>
          <p14:tracePt t="40939" x="4581525" y="3709988"/>
          <p14:tracePt t="40950" x="4572000" y="3719513"/>
          <p14:tracePt t="40961" x="4548188" y="3743325"/>
          <p14:tracePt t="40972" x="4538663" y="3752850"/>
          <p14:tracePt t="40984" x="4505325" y="3767138"/>
          <p14:tracePt t="40995" x="4457700" y="3776663"/>
          <p14:tracePt t="41389" x="4448175" y="3776663"/>
          <p14:tracePt t="41400" x="4438650" y="3786188"/>
          <p14:tracePt t="41422" x="4448175" y="3786188"/>
          <p14:tracePt t="41445" x="4457700" y="3786188"/>
          <p14:tracePt t="41501" x="4448175" y="3795713"/>
          <p14:tracePt t="41524" x="4438650" y="3800475"/>
          <p14:tracePt t="41535" x="4433888" y="3800475"/>
          <p14:tracePt t="41546" x="4424363" y="3810000"/>
          <p14:tracePt t="41558" x="4414838" y="3810000"/>
          <p14:tracePt t="41569" x="4410075" y="3819525"/>
          <p14:tracePt t="41580" x="4400550" y="3833813"/>
          <p14:tracePt t="41592" x="4391025" y="3843338"/>
          <p14:tracePt t="41603" x="4376738" y="3852863"/>
          <p14:tracePt t="41614" x="4367213" y="3867150"/>
          <p14:tracePt t="41626" x="4357688" y="3876675"/>
          <p14:tracePt t="41636" x="4343400" y="3890963"/>
          <p14:tracePt t="41649" x="4333875" y="3910013"/>
          <p14:tracePt t="41660" x="4324350" y="3924300"/>
          <p14:tracePt t="41670" x="4310063" y="3948113"/>
          <p14:tracePt t="41681" x="4295775" y="3971925"/>
          <p14:tracePt t="41693" x="4286250" y="3990975"/>
          <p14:tracePt t="41704" x="4276725" y="4000500"/>
          <p14:tracePt t="41715" x="4267200" y="4014788"/>
          <p14:tracePt t="41727" x="4267200" y="4024313"/>
          <p14:tracePt t="41738" x="4262438" y="4029075"/>
          <p14:tracePt t="41749" x="4252913" y="4029075"/>
          <p14:tracePt t="41771" x="4243388" y="4029075"/>
          <p14:tracePt t="42458" x="4233863" y="4029075"/>
          <p14:tracePt t="42739" x="4243388" y="4029075"/>
          <p14:tracePt t="42817" x="4233863" y="4029075"/>
          <p14:tracePt t="42840" x="4233863" y="4038600"/>
          <p14:tracePt t="43088" x="4229100" y="4038600"/>
          <p14:tracePt t="43110" x="4229100" y="4048125"/>
          <p14:tracePt t="43155" x="4229100" y="4057650"/>
          <p14:tracePt t="43819" x="4219575" y="4057650"/>
          <p14:tracePt t="47306" x="4210050" y="4057650"/>
          <p14:tracePt t="47340" x="4205288" y="4057650"/>
          <p14:tracePt t="47362" x="4195763" y="4057650"/>
          <p14:tracePt t="47385" x="4186238" y="4048125"/>
          <p14:tracePt t="47408" x="4171950" y="4048125"/>
          <p14:tracePt t="47419" x="4162425" y="4048125"/>
          <p14:tracePt t="47430" x="4152900" y="4038600"/>
          <p14:tracePt t="47442" x="4148138" y="4038600"/>
          <p14:tracePt t="47453" x="4138613" y="4038600"/>
          <p14:tracePt t="47475" x="4129088" y="4038600"/>
          <p14:tracePt t="47486" x="4119563" y="4029075"/>
          <p14:tracePt t="47498" x="4114800" y="4029075"/>
          <p14:tracePt t="47509" x="4105275" y="4029075"/>
          <p14:tracePt t="47520" x="4081463" y="4029075"/>
          <p14:tracePt t="47531" x="4048125" y="4029075"/>
          <p14:tracePt t="47543" x="4005263" y="4038600"/>
          <p14:tracePt t="47554" x="3967163" y="4038600"/>
          <p14:tracePt t="47565" x="3943350" y="4038600"/>
          <p14:tracePt t="47576" x="3914775" y="4038600"/>
          <p14:tracePt t="47588" x="3910013" y="4038600"/>
          <p14:tracePt t="47599" x="3900488" y="4038600"/>
          <p14:tracePt t="47621" x="3890963" y="4038600"/>
          <p14:tracePt t="47644" x="3881438" y="4048125"/>
          <p14:tracePt t="47655" x="3876675" y="4048125"/>
          <p14:tracePt t="47678" x="3867150" y="4048125"/>
          <p14:tracePt t="47689" x="3867150" y="4057650"/>
          <p14:tracePt t="47722" x="3867150" y="4062413"/>
          <p14:tracePt t="47745" x="3867150" y="4071938"/>
          <p14:tracePt t="47756" x="3867150" y="4081463"/>
          <p14:tracePt t="47768" x="3876675" y="4086225"/>
          <p14:tracePt t="47779" x="3881438" y="4095750"/>
          <p14:tracePt t="47790" x="3900488" y="4105275"/>
          <p14:tracePt t="47801" x="3914775" y="4114800"/>
          <p14:tracePt t="47813" x="3948113" y="4129088"/>
          <p14:tracePt t="47824" x="3981450" y="4148138"/>
          <p14:tracePt t="47835" x="4000500" y="4152900"/>
          <p14:tracePt t="47847" x="4038600" y="4171950"/>
          <p14:tracePt t="47857" x="4095750" y="4195763"/>
          <p14:tracePt t="47869" x="4129088" y="4205288"/>
          <p14:tracePt t="47880" x="4176713" y="4210050"/>
          <p14:tracePt t="47891" x="4205288" y="4219575"/>
          <p14:tracePt t="47903" x="4219575" y="4219575"/>
          <p14:tracePt t="47914" x="4229100" y="4210050"/>
          <p14:tracePt t="47925" x="4229100" y="4205288"/>
          <p14:tracePt t="47937" x="4229100" y="4195763"/>
          <p14:tracePt t="47948" x="4219575" y="4176713"/>
          <p14:tracePt t="47959" x="4210050" y="4162425"/>
          <p14:tracePt t="47982" x="4210050" y="4152900"/>
          <p14:tracePt t="48117" x="4219575" y="4152900"/>
          <p14:tracePt t="48128" x="4233863" y="4152900"/>
          <p14:tracePt t="48139" x="4252913" y="4152900"/>
          <p14:tracePt t="48184" x="4233863" y="4152900"/>
          <p14:tracePt t="48196" x="4210050" y="4148138"/>
          <p14:tracePt t="48207" x="4205288" y="4148138"/>
          <p14:tracePt t="48218" x="4171950" y="4148138"/>
          <p14:tracePt t="48229" x="4138613" y="4148138"/>
          <p14:tracePt t="48240" x="4114800" y="4148138"/>
          <p14:tracePt t="48251" x="4071938" y="4148138"/>
          <p14:tracePt t="48263" x="4014788" y="4148138"/>
          <p14:tracePt t="48274" x="3967163" y="4148138"/>
          <p14:tracePt t="48285" x="3881438" y="4152900"/>
          <p14:tracePt t="48296" x="3800475" y="4162425"/>
          <p14:tracePt t="48308" x="3743325" y="4162425"/>
          <p14:tracePt t="48320" x="3676650" y="4171950"/>
          <p14:tracePt t="48330" x="3629025" y="4186238"/>
          <p14:tracePt t="48341" x="3605213" y="4186238"/>
          <p14:tracePt t="48353" x="3581400" y="4195763"/>
          <p14:tracePt t="48364" x="3562350" y="4205288"/>
          <p14:tracePt t="48375" x="3548063" y="4210050"/>
          <p14:tracePt t="48386" x="3538538" y="4229100"/>
          <p14:tracePt t="48398" x="3524250" y="4233863"/>
          <p14:tracePt t="48409" x="3505200" y="4243388"/>
          <p14:tracePt t="48420" x="3500438" y="4262438"/>
          <p14:tracePt t="48432" x="3481388" y="4267200"/>
          <p14:tracePt t="48443" x="3481388" y="4276725"/>
          <p14:tracePt t="48454" x="3471863" y="4286250"/>
          <p14:tracePt t="48465" x="3471863" y="4295775"/>
          <p14:tracePt t="48476" x="3467100" y="4300538"/>
          <p14:tracePt t="48488" x="3467100" y="4310063"/>
          <p14:tracePt t="48510" x="3457575" y="4319588"/>
          <p14:tracePt t="48544" x="3467100" y="4324350"/>
          <p14:tracePt t="48578" x="3471863" y="4324350"/>
          <p14:tracePt t="48589" x="3481388" y="4324350"/>
          <p14:tracePt t="48600" x="3490913" y="4333875"/>
          <p14:tracePt t="48612" x="3505200" y="4333875"/>
          <p14:tracePt t="48623" x="3524250" y="4343400"/>
          <p14:tracePt t="48634" x="3557588" y="4343400"/>
          <p14:tracePt t="48646" x="3571875" y="4343400"/>
          <p14:tracePt t="48657" x="3590925" y="4343400"/>
          <p14:tracePt t="48668" x="3595688" y="4343400"/>
          <p14:tracePt t="48679" x="3614738" y="4343400"/>
          <p14:tracePt t="48690" x="3629025" y="4343400"/>
          <p14:tracePt t="48702" x="3638550" y="4343400"/>
          <p14:tracePt t="48713" x="3652838" y="4343400"/>
          <p14:tracePt t="48724" x="3671888" y="4343400"/>
          <p14:tracePt t="48735" x="3686175" y="4343400"/>
          <p14:tracePt t="48746" x="3705225" y="4343400"/>
          <p14:tracePt t="48758" x="3729038" y="4343400"/>
          <p14:tracePt t="48780" x="3752850" y="4343400"/>
          <p14:tracePt t="48783" x="3776663" y="4343400"/>
          <p14:tracePt t="48791" x="3810000" y="4343400"/>
          <p14:tracePt t="48803" x="3843338" y="4343400"/>
          <p14:tracePt t="48814" x="3900488" y="4333875"/>
          <p14:tracePt t="48825" x="3971925" y="4343400"/>
          <p14:tracePt t="48836" x="4029075" y="4343400"/>
          <p14:tracePt t="48848" x="4119563" y="4343400"/>
          <p14:tracePt t="48859" x="4186238" y="4333875"/>
          <p14:tracePt t="48870" x="4219575" y="4324350"/>
          <p14:tracePt t="48882" x="4243388" y="4324350"/>
          <p14:tracePt t="48893" x="4243388" y="4319588"/>
          <p14:tracePt t="48904" x="4233863" y="4300538"/>
          <p14:tracePt t="49174" x="4229100" y="4300538"/>
          <p14:tracePt t="49208" x="4229100" y="4295775"/>
          <p14:tracePt t="49230" x="4219575" y="4286250"/>
          <p14:tracePt t="49241" x="4210050" y="4286250"/>
          <p14:tracePt t="49253" x="4195763" y="4276725"/>
          <p14:tracePt t="49264" x="4176713" y="4276725"/>
          <p14:tracePt t="49275" x="4162425" y="4276725"/>
          <p14:tracePt t="49286" x="4148138" y="4276725"/>
          <p14:tracePt t="49298" x="4119563" y="4276725"/>
          <p14:tracePt t="49309" x="4086225" y="4276725"/>
          <p14:tracePt t="49320" x="4057650" y="4276725"/>
          <p14:tracePt t="49331" x="4014788" y="4276725"/>
          <p14:tracePt t="49343" x="3957638" y="4276725"/>
          <p14:tracePt t="49354" x="3890963" y="4286250"/>
          <p14:tracePt t="49365" x="3833813" y="4295775"/>
          <p14:tracePt t="49376" x="3767138" y="4300538"/>
          <p14:tracePt t="49388" x="3705225" y="4310063"/>
          <p14:tracePt t="49399" x="3662363" y="4319588"/>
          <p14:tracePt t="49410" x="3614738" y="4324350"/>
          <p14:tracePt t="49422" x="3571875" y="4343400"/>
          <p14:tracePt t="49433" x="3538538" y="4352925"/>
          <p14:tracePt t="49444" x="3505200" y="4357688"/>
          <p14:tracePt t="49456" x="3490913" y="4367213"/>
          <p14:tracePt t="49466" x="3471863" y="4376738"/>
          <p14:tracePt t="49479" x="3457575" y="4381500"/>
          <p14:tracePt t="49489" x="3448050" y="4381500"/>
          <p14:tracePt t="49500" x="3448050" y="4391025"/>
          <p14:tracePt t="49512" x="3448050" y="4400550"/>
          <p14:tracePt t="49534" x="3448050" y="4410075"/>
          <p14:tracePt t="49546" x="3448050" y="4414838"/>
          <p14:tracePt t="49568" x="3448050" y="4424363"/>
          <p14:tracePt t="49590" x="3448050" y="4433888"/>
          <p14:tracePt t="49601" x="3457575" y="4433888"/>
          <p14:tracePt t="49613" x="3467100" y="4438650"/>
          <p14:tracePt t="49624" x="3471863" y="4448175"/>
          <p14:tracePt t="49635" x="3481388" y="4457700"/>
          <p14:tracePt t="49646" x="3505200" y="4457700"/>
          <p14:tracePt t="49657" x="3538538" y="4467225"/>
          <p14:tracePt t="49669" x="3571875" y="4471988"/>
          <p14:tracePt t="49680" x="3605213" y="4481513"/>
          <p14:tracePt t="49691" x="3648075" y="4491038"/>
          <p14:tracePt t="49703" x="3686175" y="4500563"/>
          <p14:tracePt t="49714" x="3743325" y="4500563"/>
          <p14:tracePt t="49725" x="3800475" y="4500563"/>
          <p14:tracePt t="49737" x="3843338" y="4491038"/>
          <p14:tracePt t="49748" x="3890963" y="4491038"/>
          <p14:tracePt t="49759" x="3933825" y="4481513"/>
          <p14:tracePt t="49770" x="3957638" y="4471988"/>
          <p14:tracePt t="49781" x="3990975" y="4467225"/>
          <p14:tracePt t="49793" x="4014788" y="4448175"/>
          <p14:tracePt t="49804" x="4029075" y="4433888"/>
          <p14:tracePt t="49815" x="4048125" y="4424363"/>
          <p14:tracePt t="49826" x="4062413" y="4410075"/>
          <p14:tracePt t="49838" x="4062413" y="4400550"/>
          <p14:tracePt t="49849" x="4071938" y="4381500"/>
          <p14:tracePt t="49860" x="4071938" y="4376738"/>
          <p14:tracePt t="49883" x="4071938" y="4367213"/>
          <p14:tracePt t="49905" x="4062413" y="4367213"/>
          <p14:tracePt t="49973" x="4057650" y="4357688"/>
          <p14:tracePt t="49996" x="4048125" y="4357688"/>
          <p14:tracePt t="50029" x="4038600" y="4357688"/>
          <p14:tracePt t="50074" x="4029075" y="4357688"/>
          <p14:tracePt t="50119" x="4024313" y="4357688"/>
          <p14:tracePt t="50153" x="4014788" y="4357688"/>
          <p14:tracePt t="50186" x="4005263" y="4367213"/>
          <p14:tracePt t="50198" x="4000500" y="4367213"/>
          <p14:tracePt t="50209" x="3990975" y="4367213"/>
          <p14:tracePt t="50220" x="3981450" y="4367213"/>
          <p14:tracePt t="50231" x="3971925" y="4367213"/>
          <p14:tracePt t="50254" x="3967163" y="4367213"/>
          <p14:tracePt t="50265" x="3957638" y="4367213"/>
          <p14:tracePt t="50276" x="3948113" y="4367213"/>
          <p14:tracePt t="50288" x="3943350" y="4357688"/>
          <p14:tracePt t="50310" x="3924300" y="4357688"/>
          <p14:tracePt t="50321" x="3914775" y="4352925"/>
          <p14:tracePt t="50333" x="3900488" y="4352925"/>
          <p14:tracePt t="50344" x="3876675" y="4343400"/>
          <p14:tracePt t="50355" x="3843338" y="4343400"/>
          <p14:tracePt t="50366" x="3819525" y="4343400"/>
          <p14:tracePt t="50379" x="3776663" y="4343400"/>
          <p14:tracePt t="50389" x="3743325" y="4343400"/>
          <p14:tracePt t="50400" x="3719513" y="4352925"/>
          <p14:tracePt t="50412" x="3686175" y="4352925"/>
          <p14:tracePt t="50423" x="3671888" y="4352925"/>
          <p14:tracePt t="50434" x="3662363" y="4352925"/>
          <p14:tracePt t="50446" x="3652838" y="4357688"/>
          <p14:tracePt t="50457" x="3648075" y="4357688"/>
          <p14:tracePt t="50479" x="3638550" y="4357688"/>
          <p14:tracePt t="50513" x="3638550" y="4367213"/>
          <p14:tracePt t="50524" x="3629025" y="4367213"/>
          <p14:tracePt t="50602" x="3629025" y="4376738"/>
          <p14:tracePt t="50614" x="3619500" y="4376738"/>
          <p14:tracePt t="50647" x="3619500" y="4381500"/>
          <p14:tracePt t="51469" x="3614738" y="4381500"/>
          <p14:tracePt t="52043" x="3605213" y="4381500"/>
          <p14:tracePt t="52065" x="3605213" y="4376738"/>
          <p14:tracePt t="53640" x="3605213" y="4367213"/>
          <p14:tracePt t="53674" x="3614738" y="4367213"/>
          <p14:tracePt t="53708" x="3614738" y="4357688"/>
          <p14:tracePt t="53956" x="3619500" y="4357688"/>
          <p14:tracePt t="53967" x="3619500" y="4352925"/>
          <p14:tracePt t="53978" x="3629025" y="4352925"/>
          <p14:tracePt t="53989" x="3638550" y="4352925"/>
          <p14:tracePt t="54023" x="3629025" y="4352925"/>
          <p14:tracePt t="54191" x="3629025" y="4357688"/>
          <p14:tracePt t="55586" x="3619500" y="4357688"/>
          <p14:tracePt t="55598" x="3605213" y="4367213"/>
          <p14:tracePt t="55609" x="3595688" y="4376738"/>
          <p14:tracePt t="55620" x="3581400" y="4400550"/>
          <p14:tracePt t="55631" x="3562350" y="4414838"/>
          <p14:tracePt t="55643" x="3557588" y="4424363"/>
          <p14:tracePt t="55654" x="3548063" y="4438650"/>
          <p14:tracePt t="55666" x="3548063" y="4457700"/>
          <p14:tracePt t="55688" x="3548063" y="4471988"/>
          <p14:tracePt t="55699" x="3548063" y="4481513"/>
          <p14:tracePt t="55711" x="3548063" y="4491038"/>
          <p14:tracePt t="55733" x="3548063" y="4500563"/>
          <p14:tracePt t="55744" x="3557588" y="4500563"/>
          <p14:tracePt t="55766" x="3548063" y="4491038"/>
          <p14:tracePt t="55778" x="3548063" y="4481513"/>
          <p14:tracePt t="55789" x="3538538" y="4481513"/>
          <p14:tracePt t="56082" x="3538538" y="4471988"/>
          <p14:tracePt t="56127" x="3548063" y="4481513"/>
          <p14:tracePt t="56149" x="3538538" y="4481513"/>
          <p14:tracePt t="56216" x="3557588" y="4491038"/>
          <p14:tracePt t="56228" x="3562350" y="4491038"/>
          <p14:tracePt t="56306" x="3571875" y="4491038"/>
          <p14:tracePt t="56397" x="3571875" y="4500563"/>
          <p14:tracePt t="56419" x="3571875" y="4505325"/>
          <p14:tracePt t="56442" x="3571875" y="4514850"/>
          <p14:tracePt t="56453" x="3562350" y="4514850"/>
          <p14:tracePt t="56464" x="3562350" y="4524375"/>
          <p14:tracePt t="56487" x="3562350" y="4529138"/>
          <p14:tracePt t="56520" x="3562350" y="4538663"/>
          <p14:tracePt t="56543" x="3562350" y="4548188"/>
          <p14:tracePt t="56554" x="3557588" y="4548188"/>
          <p14:tracePt t="56565" x="3557588" y="4557713"/>
          <p14:tracePt t="56576" x="3557588" y="4562475"/>
          <p14:tracePt t="56588" x="3557588" y="4572000"/>
          <p14:tracePt t="56599" x="3557588" y="4581525"/>
          <p14:tracePt t="56610" x="3557588" y="4586288"/>
          <p14:tracePt t="56881" x="3548063" y="4586288"/>
          <p14:tracePt t="56891" x="3538538" y="4595813"/>
          <p14:tracePt t="56914" x="3533775" y="4605338"/>
          <p14:tracePt t="56925" x="3524250" y="4605338"/>
          <p14:tracePt t="56937" x="3514725" y="4614863"/>
          <p14:tracePt t="56949" x="3505200" y="4619625"/>
          <p14:tracePt t="56959" x="3500438" y="4638675"/>
          <p14:tracePt t="56970" x="3490913" y="4643438"/>
          <p14:tracePt t="56982" x="3490913" y="4662488"/>
          <p14:tracePt t="57004" x="3490913" y="4676775"/>
          <p14:tracePt t="57007" x="3490913" y="4686300"/>
          <p14:tracePt t="57015" x="3490913" y="4705350"/>
          <p14:tracePt t="57026" x="3500438" y="4710113"/>
          <p14:tracePt t="57038" x="3500438" y="4719638"/>
          <p14:tracePt t="57375" x="3500438" y="4729163"/>
          <p14:tracePt t="57387" x="3505200" y="4733925"/>
          <p14:tracePt t="57399" x="3514725" y="4733925"/>
          <p14:tracePt t="57432" x="3505200" y="4733925"/>
          <p14:tracePt t="57623" x="3505200" y="4743450"/>
          <p14:tracePt t="57679" x="3500438" y="4743450"/>
          <p14:tracePt t="57724" x="3500438" y="4752975"/>
          <p14:tracePt t="57747" x="3490913" y="4752975"/>
          <p14:tracePt t="57758" x="3490913" y="4762500"/>
          <p14:tracePt t="57780" x="3490913" y="4767263"/>
          <p14:tracePt t="57803" x="3490913" y="4776788"/>
          <p14:tracePt t="57836" x="3481388" y="4776788"/>
          <p14:tracePt t="65925" x="3481388" y="4786313"/>
          <p14:tracePt t="65948" x="3481388" y="4791075"/>
          <p14:tracePt t="65982" x="3490913" y="4791075"/>
          <p14:tracePt t="65993" x="3490913" y="4800600"/>
          <p14:tracePt t="66015" x="3490913" y="4810125"/>
          <p14:tracePt t="66027" x="3500438" y="4819650"/>
          <p14:tracePt t="66038" x="3514725" y="4833938"/>
          <p14:tracePt t="66050" x="3538538" y="4857750"/>
          <p14:tracePt t="66061" x="3571875" y="4881563"/>
          <p14:tracePt t="66072" x="3614738" y="4900613"/>
          <p14:tracePt t="66084" x="3695700" y="4933950"/>
          <p14:tracePt t="66094" x="3776663" y="4957763"/>
          <p14:tracePt t="66105" x="3843338" y="4981575"/>
          <p14:tracePt t="66117" x="3933825" y="4995863"/>
          <p14:tracePt t="66128" x="4057650" y="5024438"/>
          <p14:tracePt t="66139" x="4186238" y="5038725"/>
          <p14:tracePt t="66151" x="4433888" y="5072063"/>
          <p14:tracePt t="66162" x="4729163" y="5119688"/>
          <p14:tracePt t="66173" x="4933950" y="5143500"/>
          <p14:tracePt t="66185" x="5229225" y="5176838"/>
          <p14:tracePt t="66196" x="5434013" y="5186363"/>
          <p14:tracePt t="66207" x="5719763" y="5186363"/>
          <p14:tracePt t="66218" x="5876925" y="5186363"/>
          <p14:tracePt t="66229" x="6053138" y="5186363"/>
          <p14:tracePt t="66241" x="6143625" y="5176838"/>
          <p14:tracePt t="66252" x="6234113" y="5176838"/>
          <p14:tracePt t="66263" x="6286500" y="5172075"/>
          <p14:tracePt t="66274" x="6310313" y="5172075"/>
          <p14:tracePt t="66286" x="6315075" y="5162550"/>
          <p14:tracePt t="66297" x="6334125" y="5162550"/>
          <p14:tracePt t="66319" x="6343650" y="5162550"/>
          <p14:tracePt t="66420" x="6334125" y="5162550"/>
          <p14:tracePt t="66432" x="6324600" y="5162550"/>
          <p14:tracePt t="66443" x="6310313" y="5162550"/>
          <p14:tracePt t="66454" x="6300788" y="5172075"/>
          <p14:tracePt t="66466" x="6276975" y="5176838"/>
          <p14:tracePt t="66477" x="6243638" y="5176838"/>
          <p14:tracePt t="66488" x="6219825" y="5176838"/>
          <p14:tracePt t="66500" x="6196013" y="5186363"/>
          <p14:tracePt t="66511" x="6176963" y="5186363"/>
          <p14:tracePt t="66522" x="6162675" y="5195888"/>
          <p14:tracePt t="66534" x="6129338" y="5200650"/>
          <p14:tracePt t="66544" x="6096000" y="5210175"/>
          <p14:tracePt t="66556" x="6072188" y="5219700"/>
          <p14:tracePt t="66568" x="6038850" y="5233988"/>
          <p14:tracePt t="66578" x="6005513" y="5253038"/>
          <p14:tracePt t="66590" x="5981700" y="5262563"/>
          <p14:tracePt t="66601" x="5948363" y="5276850"/>
          <p14:tracePt t="66612" x="5924550" y="5286375"/>
          <p14:tracePt t="66623" x="5915025" y="5291138"/>
          <p14:tracePt t="66635" x="5905500" y="5310188"/>
          <p14:tracePt t="66646" x="5900738" y="5310188"/>
          <p14:tracePt t="66657" x="5900738" y="5319713"/>
          <p14:tracePt t="66679" x="5891213" y="5319713"/>
          <p14:tracePt t="66702" x="5891213" y="5324475"/>
          <p14:tracePt t="66713" x="5881688" y="5324475"/>
          <p14:tracePt t="66859" x="5891213" y="5324475"/>
          <p14:tracePt t="66871" x="5900738" y="5324475"/>
          <p14:tracePt t="66882" x="5924550" y="5324475"/>
          <p14:tracePt t="66893" x="5938838" y="5324475"/>
          <p14:tracePt t="66904" x="5972175" y="5324475"/>
          <p14:tracePt t="66915" x="6005513" y="5324475"/>
          <p14:tracePt t="66927" x="6048375" y="5324475"/>
          <p14:tracePt t="66938" x="6119813" y="5324475"/>
          <p14:tracePt t="66949" x="6229350" y="5324475"/>
          <p14:tracePt t="66961" x="6310313" y="5324475"/>
          <p14:tracePt t="66972" x="6448425" y="5348288"/>
          <p14:tracePt t="66983" x="6553200" y="5348288"/>
          <p14:tracePt t="66994" x="6629400" y="5357813"/>
          <p14:tracePt t="67006" x="6734175" y="5357813"/>
          <p14:tracePt t="67017" x="6810375" y="5357813"/>
          <p14:tracePt t="67028" x="6900863" y="5357813"/>
          <p14:tracePt t="67039" x="6938963" y="5357813"/>
          <p14:tracePt t="67051" x="6991350" y="5357813"/>
          <p14:tracePt t="67062" x="7029450" y="5357813"/>
          <p14:tracePt t="67073" x="7077075" y="5357813"/>
          <p14:tracePt t="67085" x="7129463" y="5357813"/>
          <p14:tracePt t="67095" x="7186613" y="5357813"/>
          <p14:tracePt t="67107" x="7224713" y="5357813"/>
          <p14:tracePt t="67119" x="7267575" y="5357813"/>
          <p14:tracePt t="67129" x="7300913" y="5357813"/>
          <p14:tracePt t="67141" x="7334250" y="5357813"/>
          <p14:tracePt t="67152" x="7372350" y="5357813"/>
          <p14:tracePt t="67163" x="7400925" y="5357813"/>
          <p14:tracePt t="67175" x="7415213" y="5367338"/>
          <p14:tracePt t="67186" x="7424738" y="5367338"/>
          <p14:tracePt t="67197" x="7429500" y="5367338"/>
          <p14:tracePt t="67219" x="7439025" y="5367338"/>
          <p14:tracePt t="67253" x="7429500" y="5367338"/>
          <p14:tracePt t="67276" x="7424738" y="5357813"/>
          <p14:tracePt t="67287" x="7400925" y="5357813"/>
          <p14:tracePt t="67298" x="7372350" y="5357813"/>
          <p14:tracePt t="67309" x="7324725" y="5357813"/>
          <p14:tracePt t="67321" x="7267575" y="5367338"/>
          <p14:tracePt t="67332" x="7224713" y="5376863"/>
          <p14:tracePt t="67343" x="7153275" y="5376863"/>
          <p14:tracePt t="67354" x="7053263" y="5376863"/>
          <p14:tracePt t="67366" x="6962775" y="5376863"/>
          <p14:tracePt t="67377" x="6815138" y="5367338"/>
          <p14:tracePt t="67388" x="6643688" y="5357813"/>
          <p14:tracePt t="67399" x="6519863" y="5357813"/>
          <p14:tracePt t="67411" x="6424613" y="5357813"/>
          <p14:tracePt t="67422" x="6367463" y="5357813"/>
          <p14:tracePt t="67433" x="6343650" y="5357813"/>
          <p14:tracePt t="67445" x="6310313" y="5357813"/>
          <p14:tracePt t="67455" x="6276975" y="5357813"/>
          <p14:tracePt t="67468" x="6253163" y="5357813"/>
          <p14:tracePt t="67478" x="6243638" y="5357813"/>
          <p14:tracePt t="67489" x="6234113" y="5357813"/>
          <p14:tracePt t="67512" x="6229350" y="5357813"/>
          <p14:tracePt t="70653" x="6219825" y="5357813"/>
          <p14:tracePt t="70662" x="6200775" y="5357813"/>
          <p14:tracePt t="70673" x="6167438" y="5357813"/>
          <p14:tracePt t="70684" x="6129338" y="5357813"/>
          <p14:tracePt t="70696" x="6119813" y="5348288"/>
          <p14:tracePt t="70763" x="6110288" y="5348288"/>
          <p14:tracePt t="70786" x="6105525" y="5343525"/>
          <p14:tracePt t="70797" x="6096000" y="5343525"/>
          <p14:tracePt t="70808" x="6072188" y="5334000"/>
          <p14:tracePt t="70819" x="6029325" y="5324475"/>
          <p14:tracePt t="70830" x="5991225" y="5324475"/>
          <p14:tracePt t="70842" x="5934075" y="5319713"/>
          <p14:tracePt t="70853" x="5810250" y="5300663"/>
          <p14:tracePt t="70864" x="5710238" y="5291138"/>
          <p14:tracePt t="70876" x="5586413" y="5276850"/>
          <p14:tracePt t="70887" x="5524500" y="5267325"/>
          <p14:tracePt t="70898" x="5472113" y="5267325"/>
          <p14:tracePt t="70909" x="5448300" y="5267325"/>
          <p14:tracePt t="70921" x="5434013" y="5276850"/>
          <p14:tracePt t="70943" x="5424488" y="5286375"/>
          <p14:tracePt t="70956" x="5414963" y="5286375"/>
          <p14:tracePt t="70966" x="5405438" y="5291138"/>
          <p14:tracePt t="70977" x="5400675" y="5310188"/>
          <p14:tracePt t="70988" x="5391150" y="5319713"/>
          <p14:tracePt t="70999" x="5391150" y="5324475"/>
          <p14:tracePt t="71011" x="5381625" y="5334000"/>
          <p14:tracePt t="71033" x="5381625" y="5343525"/>
          <p14:tracePt t="71078" x="5381625" y="5348288"/>
          <p14:tracePt t="71123" x="5376863" y="5348288"/>
          <p14:tracePt t="71146" x="5376863" y="5357813"/>
          <p14:tracePt t="71292" x="5381625" y="5357813"/>
          <p14:tracePt t="71337" x="5381625" y="5367338"/>
          <p14:tracePt t="71348" x="5391150" y="5367338"/>
          <p14:tracePt t="71359" x="5391150" y="5376863"/>
          <p14:tracePt t="71371" x="5400675" y="5376863"/>
          <p14:tracePt t="71382" x="5414963" y="5381625"/>
          <p14:tracePt t="71393" x="5438775" y="5391150"/>
          <p14:tracePt t="71404" x="5467350" y="5405438"/>
          <p14:tracePt t="71416" x="5529263" y="5424488"/>
          <p14:tracePt t="71427" x="5605463" y="5457825"/>
          <p14:tracePt t="71438" x="5686425" y="5472113"/>
          <p14:tracePt t="71449" x="5800725" y="5481638"/>
          <p14:tracePt t="71461" x="5905500" y="5481638"/>
          <p14:tracePt t="71472" x="5991225" y="5472113"/>
          <p14:tracePt t="71483" x="6048375" y="5467350"/>
          <p14:tracePt t="71494" x="6072188" y="5448300"/>
          <p14:tracePt t="71506" x="6086475" y="5438775"/>
          <p14:tracePt t="71517" x="6105525" y="5424488"/>
          <p14:tracePt t="71528" x="6105525" y="5414963"/>
          <p14:tracePt t="71551" x="6105525" y="5405438"/>
          <p14:tracePt t="71562" x="6105525" y="5400675"/>
          <p14:tracePt t="71584" x="6105525" y="5391150"/>
          <p14:tracePt t="71607" x="6105525" y="5381625"/>
          <p14:tracePt t="71630" x="6096000" y="5376863"/>
          <p14:tracePt t="71641" x="6096000" y="5367338"/>
          <p14:tracePt t="71652" x="6086475" y="5357813"/>
          <p14:tracePt t="71663" x="6081713" y="5348288"/>
          <p14:tracePt t="71675" x="6072188" y="5343525"/>
          <p14:tracePt t="71687" x="6053138" y="5334000"/>
          <p14:tracePt t="71697" x="6038850" y="5324475"/>
          <p14:tracePt t="71708" x="6029325" y="5319713"/>
          <p14:tracePt t="71720" x="6015038" y="5310188"/>
          <p14:tracePt t="71731" x="5995988" y="5310188"/>
          <p14:tracePt t="71742" x="5991225" y="5300663"/>
          <p14:tracePt t="71753" x="5972175" y="5300663"/>
          <p14:tracePt t="71765" x="5938838" y="5300663"/>
          <p14:tracePt t="71776" x="5924550" y="5300663"/>
          <p14:tracePt t="71787" x="5900738" y="5300663"/>
          <p14:tracePt t="71798" x="5881688" y="5300663"/>
          <p14:tracePt t="71809" x="5867400" y="5310188"/>
          <p14:tracePt t="71821" x="5857875" y="5310188"/>
          <p14:tracePt t="71832" x="5848350" y="5319713"/>
          <p14:tracePt t="72957" x="5843588" y="5319713"/>
          <p14:tracePt t="73328" x="5843588" y="5310188"/>
          <p14:tracePt t="73407" x="5834063" y="5310188"/>
          <p14:tracePt t="73610" x="5824538" y="5310188"/>
          <p14:tracePt t="73733" x="5824538" y="5300663"/>
          <p14:tracePt t="73745" x="5819775" y="5300663"/>
          <p14:tracePt t="73756" x="5810250" y="5300663"/>
          <p14:tracePt t="74149" x="5819775" y="5300663"/>
          <p14:tracePt t="74206" x="5824538" y="53006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8EEC-7647-5849-AA55-864C97178DBC}"/>
              </a:ext>
            </a:extLst>
          </p:cNvPr>
          <p:cNvSpPr>
            <a:spLocks noGrp="1"/>
          </p:cNvSpPr>
          <p:nvPr>
            <p:ph type="title"/>
          </p:nvPr>
        </p:nvSpPr>
        <p:spPr>
          <a:xfrm>
            <a:off x="838200" y="365126"/>
            <a:ext cx="10515600" cy="660486"/>
          </a:xfrm>
        </p:spPr>
        <p:txBody>
          <a:bodyPr>
            <a:normAutofit fontScale="90000"/>
          </a:bodyPr>
          <a:lstStyle/>
          <a:p>
            <a:r>
              <a:rPr lang="en-US" dirty="0"/>
              <a:t>The Hong Kong PD-first policy</a:t>
            </a:r>
          </a:p>
        </p:txBody>
      </p:sp>
      <p:sp>
        <p:nvSpPr>
          <p:cNvPr id="3" name="Content Placeholder 2">
            <a:extLst>
              <a:ext uri="{FF2B5EF4-FFF2-40B4-BE49-F238E27FC236}">
                <a16:creationId xmlns:a16="http://schemas.microsoft.com/office/drawing/2014/main" id="{5E88674C-CDBF-4324-948A-0006F4A097D2}"/>
              </a:ext>
            </a:extLst>
          </p:cNvPr>
          <p:cNvSpPr>
            <a:spLocks noGrp="1"/>
          </p:cNvSpPr>
          <p:nvPr>
            <p:ph idx="1"/>
          </p:nvPr>
        </p:nvSpPr>
        <p:spPr>
          <a:xfrm>
            <a:off x="838200" y="1502160"/>
            <a:ext cx="10515600" cy="4990714"/>
          </a:xfrm>
        </p:spPr>
        <p:txBody>
          <a:bodyPr/>
          <a:lstStyle/>
          <a:p>
            <a:r>
              <a:rPr lang="en-US" dirty="0"/>
              <a:t>Established 1985 </a:t>
            </a:r>
            <a:r>
              <a:rPr lang="en-GB" dirty="0">
                <a:effectLst/>
              </a:rPr>
              <a:t>by the Central Renal Committee of the Medical and Health Department</a:t>
            </a:r>
          </a:p>
          <a:p>
            <a:r>
              <a:rPr lang="en-GB" dirty="0"/>
              <a:t>Initially Continuous Ambulatory Peritoneal Dialysis (CAPD); later Automated PD (APD) and most recently Home Haemodialysis (HHD) were added.</a:t>
            </a:r>
          </a:p>
          <a:p>
            <a:r>
              <a:rPr lang="en-GB" dirty="0">
                <a:effectLst/>
              </a:rPr>
              <a:t>Registry developed on parallel</a:t>
            </a:r>
          </a:p>
          <a:p>
            <a:r>
              <a:rPr lang="en-GB" dirty="0"/>
              <a:t>Large centres with good success</a:t>
            </a:r>
          </a:p>
          <a:p>
            <a:pPr marL="0" indent="0">
              <a:buNone/>
            </a:pPr>
            <a:r>
              <a:rPr lang="en-GB" dirty="0"/>
              <a:t> in technique and patient survival</a:t>
            </a:r>
            <a:endParaRPr lang="en-GB" dirty="0">
              <a:effectLst/>
            </a:endParaRPr>
          </a:p>
          <a:p>
            <a:endParaRPr lang="en-US" dirty="0"/>
          </a:p>
        </p:txBody>
      </p:sp>
      <p:pic>
        <p:nvPicPr>
          <p:cNvPr id="5" name="Picture 4" descr="A graph of a patient's progress&#10;&#10;Description automatically generated">
            <a:extLst>
              <a:ext uri="{FF2B5EF4-FFF2-40B4-BE49-F238E27FC236}">
                <a16:creationId xmlns:a16="http://schemas.microsoft.com/office/drawing/2014/main" id="{35F13904-9D0B-6CF7-FA59-1F19DB4E805A}"/>
              </a:ext>
            </a:extLst>
          </p:cNvPr>
          <p:cNvPicPr>
            <a:picLocks noChangeAspect="1"/>
          </p:cNvPicPr>
          <p:nvPr/>
        </p:nvPicPr>
        <p:blipFill>
          <a:blip r:embed="rId4"/>
          <a:stretch>
            <a:fillRect/>
          </a:stretch>
        </p:blipFill>
        <p:spPr>
          <a:xfrm>
            <a:off x="6357203" y="3207746"/>
            <a:ext cx="5524157" cy="3475463"/>
          </a:xfrm>
          <a:prstGeom prst="rect">
            <a:avLst/>
          </a:prstGeom>
        </p:spPr>
      </p:pic>
      <p:pic>
        <p:nvPicPr>
          <p:cNvPr id="7" name="Audio 6">
            <a:extLst>
              <a:ext uri="{FF2B5EF4-FFF2-40B4-BE49-F238E27FC236}">
                <a16:creationId xmlns:a16="http://schemas.microsoft.com/office/drawing/2014/main" id="{8BA57CAD-02C4-1E6D-E750-99A79CC652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47601239"/>
      </p:ext>
    </p:extLst>
  </p:cSld>
  <p:clrMapOvr>
    <a:masterClrMapping/>
  </p:clrMapOvr>
  <mc:AlternateContent xmlns:mc="http://schemas.openxmlformats.org/markup-compatibility/2006">
    <mc:Choice xmlns:p14="http://schemas.microsoft.com/office/powerpoint/2010/main" Requires="p14">
      <p:transition spd="slow" p14:dur="2000" advTm="97792"/>
    </mc:Choice>
    <mc:Fallback>
      <p:transition spd="slow" advTm="9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975" x="5824538" y="5300663"/>
          <p14:tracePt t="1993" x="5819775" y="5291138"/>
          <p14:tracePt t="2072" x="5800725" y="5291138"/>
          <p14:tracePt t="2083" x="5786438" y="5300663"/>
          <p14:tracePt t="2094" x="5767388" y="5300663"/>
          <p14:tracePt t="2106" x="5753100" y="5310188"/>
          <p14:tracePt t="2117" x="5743575" y="5310188"/>
          <p14:tracePt t="2128" x="5734050" y="5310188"/>
          <p14:tracePt t="2139" x="5700713" y="5319713"/>
          <p14:tracePt t="2150" x="5672138" y="5319713"/>
          <p14:tracePt t="2162" x="5610225" y="5319713"/>
          <p14:tracePt t="2173" x="5562600" y="5319713"/>
          <p14:tracePt t="2184" x="5524500" y="5319713"/>
          <p14:tracePt t="2195" x="5481638" y="5310188"/>
          <p14:tracePt t="2208" x="5434013" y="5300663"/>
          <p14:tracePt t="2218" x="5405438" y="5291138"/>
          <p14:tracePt t="2229" x="5376863" y="5276850"/>
          <p14:tracePt t="2241" x="5334000" y="5267325"/>
          <p14:tracePt t="2252" x="5300663" y="5253038"/>
          <p14:tracePt t="2263" x="5253038" y="5229225"/>
          <p14:tracePt t="2275" x="5200650" y="5195888"/>
          <p14:tracePt t="2286" x="5162550" y="5172075"/>
          <p14:tracePt t="2297" x="5105400" y="5129213"/>
          <p14:tracePt t="2308" x="5048250" y="5081588"/>
          <p14:tracePt t="2319" x="5014913" y="5038725"/>
          <p14:tracePt t="2331" x="4981575" y="4991100"/>
          <p14:tracePt t="2342" x="4938713" y="4933950"/>
          <p14:tracePt t="2353" x="4914900" y="4876800"/>
          <p14:tracePt t="2364" x="4900613" y="4800600"/>
          <p14:tracePt t="2376" x="4881563" y="4719638"/>
          <p14:tracePt t="2387" x="4876800" y="4643438"/>
          <p14:tracePt t="2398" x="4857750" y="4538663"/>
          <p14:tracePt t="2409" x="4848225" y="4433888"/>
          <p14:tracePt t="2420" x="4843463" y="4357688"/>
          <p14:tracePt t="2432" x="4833938" y="4252913"/>
          <p14:tracePt t="2443" x="4819650" y="4138613"/>
          <p14:tracePt t="2454" x="4819650" y="4062413"/>
          <p14:tracePt t="2465" x="4800600" y="3957638"/>
          <p14:tracePt t="2477" x="4776788" y="3833813"/>
          <p14:tracePt t="2488" x="4762500" y="3752850"/>
          <p14:tracePt t="2499" x="4743450" y="3648075"/>
          <p14:tracePt t="2510" x="4719638" y="3538538"/>
          <p14:tracePt t="2522" x="4710113" y="3467100"/>
          <p14:tracePt t="2533" x="4705350" y="3376613"/>
          <p14:tracePt t="2544" x="4695825" y="3300413"/>
          <p14:tracePt t="2555" x="4695825" y="3205163"/>
          <p14:tracePt t="2567" x="4686300" y="3128963"/>
          <p14:tracePt t="2578" x="4676775" y="3033713"/>
          <p14:tracePt t="2589" x="4676775" y="2967038"/>
          <p14:tracePt t="2600" x="4662488" y="2876550"/>
          <p14:tracePt t="2612" x="4652963" y="2795588"/>
          <p14:tracePt t="2623" x="4638675" y="2738438"/>
          <p14:tracePt t="2634" x="4629150" y="2671763"/>
          <p14:tracePt t="2645" x="4619625" y="2628900"/>
          <p14:tracePt t="2657" x="4619625" y="2581275"/>
          <p14:tracePt t="2668" x="4619625" y="2557463"/>
          <p14:tracePt t="2679" x="4619625" y="2533650"/>
          <p14:tracePt t="2691" x="4619625" y="2524125"/>
          <p14:tracePt t="2702" x="4619625" y="2514600"/>
          <p14:tracePt t="2724" x="4619625" y="2524125"/>
          <p14:tracePt t="2736" x="4619625" y="2533650"/>
          <p14:tracePt t="2747" x="4614863" y="2562225"/>
          <p14:tracePt t="2759" x="4595813" y="2605088"/>
          <p14:tracePt t="2769" x="4572000" y="2628900"/>
          <p14:tracePt t="2780" x="4524375" y="2671763"/>
          <p14:tracePt t="2792" x="4491038" y="2709863"/>
          <p14:tracePt t="2803" x="4457700" y="2743200"/>
          <p14:tracePt t="2814" x="4400550" y="2786063"/>
          <p14:tracePt t="3174" x="4400550" y="2776538"/>
          <p14:tracePt t="3197" x="4410075" y="2776538"/>
          <p14:tracePt t="3209" x="4414838" y="2776538"/>
          <p14:tracePt t="3219" x="4424363" y="2776538"/>
          <p14:tracePt t="3275" x="4433888" y="2776538"/>
          <p14:tracePt t="3321" x="4424363" y="2776538"/>
          <p14:tracePt t="3354" x="4424363" y="2786063"/>
          <p14:tracePt t="3456" x="4424363" y="2795588"/>
          <p14:tracePt t="3467" x="4414838" y="2795588"/>
          <p14:tracePt t="3489" x="4414838" y="2800350"/>
          <p14:tracePt t="3523" x="4414838" y="2809875"/>
          <p14:tracePt t="3545" x="4414838" y="2819400"/>
          <p14:tracePt t="3692" x="4424363" y="2809875"/>
          <p14:tracePt t="3703" x="4433888" y="2809875"/>
          <p14:tracePt t="15651" x="4424363" y="2819400"/>
          <p14:tracePt t="15663" x="4414838" y="2828925"/>
          <p14:tracePt t="15696" x="4414838" y="2833688"/>
          <p14:tracePt t="15730" x="4410075" y="2843213"/>
          <p14:tracePt t="15752" x="4410075" y="2852738"/>
          <p14:tracePt t="15797" x="4400550" y="2857500"/>
          <p14:tracePt t="15887" x="4400550" y="2867025"/>
          <p14:tracePt t="16562" x="4410075" y="2867025"/>
          <p14:tracePt t="16585" x="4414838" y="2867025"/>
          <p14:tracePt t="16607" x="4424363" y="2867025"/>
          <p14:tracePt t="17192" x="4424363" y="2876550"/>
          <p14:tracePt t="17271" x="4414838" y="2876550"/>
          <p14:tracePt t="17282" x="4410075" y="2876550"/>
          <p14:tracePt t="17293" x="4391025" y="2876550"/>
          <p14:tracePt t="17305" x="4376738" y="2876550"/>
          <p14:tracePt t="17316" x="4357688" y="2876550"/>
          <p14:tracePt t="17327" x="4357688" y="2886075"/>
          <p14:tracePt t="17676" x="4357688" y="2876550"/>
          <p14:tracePt t="17743" x="4367213" y="2876550"/>
          <p14:tracePt t="17766" x="4376738" y="2876550"/>
          <p14:tracePt t="17777" x="4381500" y="2876550"/>
          <p14:tracePt t="17822" x="4391025" y="2876550"/>
          <p14:tracePt t="24707" x="4391025" y="2886075"/>
          <p14:tracePt t="24718" x="4381500" y="2890838"/>
          <p14:tracePt t="24730" x="4376738" y="2909888"/>
          <p14:tracePt t="24741" x="4376738" y="2914650"/>
          <p14:tracePt t="24752" x="4376738" y="2924175"/>
          <p14:tracePt t="24763" x="4376738" y="2933700"/>
          <p14:tracePt t="25371" x="4367213" y="2933700"/>
          <p14:tracePt t="25529" x="4376738" y="2933700"/>
          <p14:tracePt t="25641" x="4381500" y="2924175"/>
          <p14:tracePt t="25664" x="4376738" y="2924175"/>
          <p14:tracePt t="25675" x="4376738" y="2914650"/>
          <p14:tracePt t="26102" x="4381500" y="2914650"/>
          <p14:tracePt t="38152" x="4376738" y="2914650"/>
          <p14:tracePt t="38174" x="4376738" y="2924175"/>
          <p14:tracePt t="38230" x="4376738" y="2933700"/>
          <p14:tracePt t="38354" x="4367213" y="2933700"/>
          <p14:tracePt t="38365" x="4367213" y="2943225"/>
          <p14:tracePt t="38388" x="4357688" y="2943225"/>
          <p14:tracePt t="38433" x="4352925" y="2943225"/>
          <p14:tracePt t="38467" x="4352925" y="2947988"/>
          <p14:tracePt t="38489" x="4343400" y="2947988"/>
          <p14:tracePt t="38511" x="4343400" y="2957513"/>
          <p14:tracePt t="38522" x="4333875" y="2967038"/>
          <p14:tracePt t="38534" x="4333875" y="2976563"/>
          <p14:tracePt t="38545" x="4324350" y="2981325"/>
          <p14:tracePt t="38556" x="4324350" y="3000375"/>
          <p14:tracePt t="38568" x="4324350" y="3005138"/>
          <p14:tracePt t="38579" x="4324350" y="3014663"/>
          <p14:tracePt t="38590" x="4324350" y="3024188"/>
          <p14:tracePt t="38601" x="4324350" y="3033713"/>
          <p14:tracePt t="38624" x="4324350" y="3038475"/>
          <p14:tracePt t="38702" x="4324350" y="3048000"/>
          <p14:tracePt t="38827" x="4310063" y="3048000"/>
          <p14:tracePt t="38838" x="4276725" y="3048000"/>
          <p14:tracePt t="39096" x="4286250" y="3048000"/>
          <p14:tracePt t="39108" x="4300538" y="3057525"/>
          <p14:tracePt t="39130" x="4295775" y="3057525"/>
          <p14:tracePt t="39141" x="4295775" y="3062288"/>
          <p14:tracePt t="39164" x="4295775" y="3071813"/>
          <p14:tracePt t="39175" x="4300538" y="3071813"/>
          <p14:tracePt t="39310" x="4300538" y="3081338"/>
          <p14:tracePt t="39344" x="4300538" y="3090863"/>
          <p14:tracePt t="39367" x="4300538" y="3095625"/>
          <p14:tracePt t="39389" x="4300538" y="3105150"/>
          <p14:tracePt t="39411" x="4300538" y="3114675"/>
          <p14:tracePt t="39434" x="4300538" y="3119438"/>
          <p14:tracePt t="39445" x="4300538" y="3128963"/>
          <p14:tracePt t="39456" x="4310063" y="3138488"/>
          <p14:tracePt t="39468" x="4310063" y="3148013"/>
          <p14:tracePt t="39479" x="4319588" y="3152775"/>
          <p14:tracePt t="39490" x="4319588" y="3162300"/>
          <p14:tracePt t="39501" x="4319588" y="3171825"/>
          <p14:tracePt t="39513" x="4324350" y="3181350"/>
          <p14:tracePt t="39535" x="4324350" y="3186113"/>
          <p14:tracePt t="39546" x="4333875" y="3195638"/>
          <p14:tracePt t="39558" x="4333875" y="3205163"/>
          <p14:tracePt t="39569" x="4343400" y="3209925"/>
          <p14:tracePt t="39580" x="4343400" y="3228975"/>
          <p14:tracePt t="39592" x="4352925" y="3238500"/>
          <p14:tracePt t="39603" x="4357688" y="3238500"/>
          <p14:tracePt t="39614" x="4357688" y="3243263"/>
          <p14:tracePt t="39637" x="4367213" y="3252788"/>
          <p14:tracePt t="39659" x="4376738" y="3262313"/>
          <p14:tracePt t="39671" x="4391025" y="3262313"/>
          <p14:tracePt t="39682" x="4410075" y="3267075"/>
          <p14:tracePt t="39693" x="4424363" y="3267075"/>
          <p14:tracePt t="39704" x="4438650" y="3276600"/>
          <p14:tracePt t="39715" x="4471988" y="3295650"/>
          <p14:tracePt t="39727" x="4500563" y="3300413"/>
          <p14:tracePt t="39738" x="4572000" y="3319463"/>
          <p14:tracePt t="39749" x="4662488" y="3343275"/>
          <p14:tracePt t="39760" x="4743450" y="3357563"/>
          <p14:tracePt t="39771" x="4867275" y="3357563"/>
          <p14:tracePt t="39783" x="4981575" y="3367088"/>
          <p14:tracePt t="39794" x="5048250" y="3367088"/>
          <p14:tracePt t="39807" x="5119688" y="3376613"/>
          <p14:tracePt t="39817" x="5162550" y="3386138"/>
          <p14:tracePt t="39828" x="5233988" y="3386138"/>
          <p14:tracePt t="39839" x="5300663" y="3390900"/>
          <p14:tracePt t="39850" x="5434013" y="3390900"/>
          <p14:tracePt t="39861" x="5529263" y="3390900"/>
          <p14:tracePt t="39873" x="5672138" y="3390900"/>
          <p14:tracePt t="39884" x="5767388" y="3390900"/>
          <p14:tracePt t="39895" x="5900738" y="3390900"/>
          <p14:tracePt t="39906" x="6005513" y="3386138"/>
          <p14:tracePt t="39917" x="6167438" y="3386138"/>
          <p14:tracePt t="39929" x="6334125" y="3386138"/>
          <p14:tracePt t="39940" x="6434138" y="3386138"/>
          <p14:tracePt t="39952" x="6548438" y="3386138"/>
          <p14:tracePt t="39962" x="6619875" y="3376613"/>
          <p14:tracePt t="39974" x="6700838" y="3367088"/>
          <p14:tracePt t="39985" x="6757988" y="3357563"/>
          <p14:tracePt t="39996" x="6843713" y="3352800"/>
          <p14:tracePt t="40007" x="6905625" y="3343275"/>
          <p14:tracePt t="40019" x="7005638" y="3343275"/>
          <p14:tracePt t="40030" x="7072313" y="3352800"/>
          <p14:tracePt t="40041" x="7162800" y="3352800"/>
          <p14:tracePt t="40053" x="7224713" y="3352800"/>
          <p14:tracePt t="40064" x="7324725" y="3352800"/>
          <p14:tracePt t="40075" x="7381875" y="3352800"/>
          <p14:tracePt t="40087" x="7439025" y="3352800"/>
          <p14:tracePt t="40098" x="7496175" y="3343275"/>
          <p14:tracePt t="40109" x="7553325" y="3343275"/>
          <p14:tracePt t="40121" x="7653338" y="3343275"/>
          <p14:tracePt t="40131" x="7724775" y="3343275"/>
          <p14:tracePt t="40142" x="7810500" y="3343275"/>
          <p14:tracePt t="40155" x="7858125" y="3333750"/>
          <p14:tracePt t="40165" x="7948613" y="3324225"/>
          <p14:tracePt t="40176" x="8020050" y="3324225"/>
          <p14:tracePt t="40188" x="8120063" y="3319463"/>
          <p14:tracePt t="40199" x="8177213" y="3319463"/>
          <p14:tracePt t="40210" x="8234363" y="3319463"/>
          <p14:tracePt t="40222" x="8258175" y="3319463"/>
          <p14:tracePt t="40233" x="8267700" y="3309938"/>
          <p14:tracePt t="40278" x="8258175" y="3309938"/>
          <p14:tracePt t="40289" x="8234363" y="3300413"/>
          <p14:tracePt t="40300" x="8201025" y="3300413"/>
          <p14:tracePt t="40312" x="8177213" y="3295650"/>
          <p14:tracePt t="40323" x="8134350" y="3295650"/>
          <p14:tracePt t="40334" x="8105775" y="3295650"/>
          <p14:tracePt t="40345" x="8072438" y="3295650"/>
          <p14:tracePt t="40356" x="8005763" y="3286125"/>
          <p14:tracePt t="40368" x="7929563" y="3286125"/>
          <p14:tracePt t="40379" x="7867650" y="3286125"/>
          <p14:tracePt t="40390" x="7753350" y="3276600"/>
          <p14:tracePt t="40401" x="7643813" y="3276600"/>
          <p14:tracePt t="40413" x="7548563" y="3276600"/>
          <p14:tracePt t="40424" x="7400925" y="3286125"/>
          <p14:tracePt t="40435" x="7310438" y="3286125"/>
          <p14:tracePt t="40446" x="7186613" y="3286125"/>
          <p14:tracePt t="40458" x="7110413" y="3286125"/>
          <p14:tracePt t="40469" x="7019925" y="3286125"/>
          <p14:tracePt t="40480" x="6958013" y="3286125"/>
          <p14:tracePt t="40491" x="6872288" y="3286125"/>
          <p14:tracePt t="40503" x="6824663" y="3286125"/>
          <p14:tracePt t="40514" x="6757988" y="3286125"/>
          <p14:tracePt t="40525" x="6724650" y="3295650"/>
          <p14:tracePt t="40537" x="6667500" y="3295650"/>
          <p14:tracePt t="40547" x="6638925" y="3295650"/>
          <p14:tracePt t="40559" x="6610350" y="3295650"/>
          <p14:tracePt t="40571" x="6596063" y="3295650"/>
          <p14:tracePt t="40582" x="6581775" y="3295650"/>
          <p14:tracePt t="40592" x="6562725" y="3295650"/>
          <p14:tracePt t="40605" x="6553200" y="3295650"/>
          <p14:tracePt t="40627" x="6548438" y="3295650"/>
          <p14:tracePt t="40728" x="6553200" y="3295650"/>
          <p14:tracePt t="40761" x="6562725" y="3295650"/>
          <p14:tracePt t="40773" x="6572250" y="3300413"/>
          <p14:tracePt t="40784" x="6586538" y="3300413"/>
          <p14:tracePt t="40795" x="6605588" y="3300413"/>
          <p14:tracePt t="40806" x="6619875" y="3300413"/>
          <p14:tracePt t="40818" x="6643688" y="3300413"/>
          <p14:tracePt t="40829" x="6696075" y="3300413"/>
          <p14:tracePt t="40840" x="6734175" y="3300413"/>
          <p14:tracePt t="40851" x="6791325" y="3300413"/>
          <p14:tracePt t="40862" x="6848475" y="3300413"/>
          <p14:tracePt t="40874" x="6938963" y="3300413"/>
          <p14:tracePt t="40885" x="7015163" y="3300413"/>
          <p14:tracePt t="40896" x="7119938" y="3300413"/>
          <p14:tracePt t="40908" x="7234238" y="3300413"/>
          <p14:tracePt t="40919" x="7310438" y="3300413"/>
          <p14:tracePt t="40930" x="7381875" y="3300413"/>
          <p14:tracePt t="40941" x="7424738" y="3300413"/>
          <p14:tracePt t="40953" x="7472363" y="3300413"/>
          <p14:tracePt t="40964" x="7515225" y="3300413"/>
          <p14:tracePt t="40975" x="7572375" y="3300413"/>
          <p14:tracePt t="40987" x="7605713" y="3300413"/>
          <p14:tracePt t="40998" x="7643813" y="3300413"/>
          <p14:tracePt t="41009" x="7667625" y="3300413"/>
          <p14:tracePt t="41021" x="7710488" y="3300413"/>
          <p14:tracePt t="41032" x="7753350" y="3300413"/>
          <p14:tracePt t="41042" x="7800975" y="3300413"/>
          <p14:tracePt t="41055" x="7839075" y="3300413"/>
          <p14:tracePt t="41065" x="7881938" y="3300413"/>
          <p14:tracePt t="41077" x="7905750" y="3300413"/>
          <p14:tracePt t="41088" x="7924800" y="3300413"/>
          <p14:tracePt t="41099" x="7929563" y="3300413"/>
          <p14:tracePt t="41527" x="7915275" y="3300413"/>
          <p14:tracePt t="41538" x="7867650" y="3300413"/>
          <p14:tracePt t="41549" x="7834313" y="3300413"/>
          <p14:tracePt t="41954" x="7839075" y="3300413"/>
          <p14:tracePt t="41999" x="7848600" y="3309938"/>
          <p14:tracePt t="42033" x="7848600" y="3300413"/>
          <p14:tracePt t="42156" x="7848600" y="3295650"/>
          <p14:tracePt t="42404" x="7839075" y="3295650"/>
          <p14:tracePt t="42539" x="7848600" y="3295650"/>
          <p14:tracePt t="42910" x="7839075" y="3295650"/>
          <p14:tracePt t="43022" x="7834313" y="3295650"/>
          <p14:tracePt t="43214" x="7834313" y="3286125"/>
          <p14:tracePt t="45959" x="7824788" y="3286125"/>
          <p14:tracePt t="46094" x="7815263" y="3286125"/>
          <p14:tracePt t="46195" x="7810500" y="3286125"/>
          <p14:tracePt t="46263" x="7800975" y="3286125"/>
          <p14:tracePt t="46285" x="7791450" y="3286125"/>
          <p14:tracePt t="46296" x="7781925" y="3286125"/>
          <p14:tracePt t="46308" x="7777163" y="3286125"/>
          <p14:tracePt t="46319" x="7767638" y="3286125"/>
          <p14:tracePt t="46330" x="7758113" y="3286125"/>
          <p14:tracePt t="46342" x="7743825" y="3286125"/>
          <p14:tracePt t="46353" x="7720013" y="3276600"/>
          <p14:tracePt t="46364" x="7662863" y="3276600"/>
          <p14:tracePt t="46375" x="7596188" y="3276600"/>
          <p14:tracePt t="46387" x="7505700" y="3276600"/>
          <p14:tracePt t="46398" x="7324725" y="3286125"/>
          <p14:tracePt t="46409" x="7086600" y="3295650"/>
          <p14:tracePt t="46420" x="6915150" y="3309938"/>
          <p14:tracePt t="46431" x="6696075" y="3319463"/>
          <p14:tracePt t="46443" x="6553200" y="3324225"/>
          <p14:tracePt t="46454" x="6448425" y="3333750"/>
          <p14:tracePt t="46465" x="6343650" y="3343275"/>
          <p14:tracePt t="46477" x="6267450" y="3352800"/>
          <p14:tracePt t="46488" x="6234113" y="3357563"/>
          <p14:tracePt t="46499" x="6186488" y="3357563"/>
          <p14:tracePt t="46510" x="6153150" y="3367088"/>
          <p14:tracePt t="46522" x="6110288" y="3367088"/>
          <p14:tracePt t="46533" x="6086475" y="3376613"/>
          <p14:tracePt t="46544" x="6053138" y="3376613"/>
          <p14:tracePt t="46556" x="6029325" y="3376613"/>
          <p14:tracePt t="46566" x="5991225" y="3386138"/>
          <p14:tracePt t="46578" x="5962650" y="3386138"/>
          <p14:tracePt t="46590" x="5905500" y="3386138"/>
          <p14:tracePt t="46600" x="5867400" y="3386138"/>
          <p14:tracePt t="46612" x="5791200" y="3390900"/>
          <p14:tracePt t="46623" x="5734050" y="3400425"/>
          <p14:tracePt t="46634" x="5653088" y="3400425"/>
          <p14:tracePt t="46645" x="5586413" y="3409950"/>
          <p14:tracePt t="46657" x="5553075" y="3409950"/>
          <p14:tracePt t="46668" x="5514975" y="3409950"/>
          <p14:tracePt t="46679" x="5491163" y="3409950"/>
          <p14:tracePt t="46691" x="5481638" y="3409950"/>
          <p14:tracePt t="46702" x="5472113" y="3409950"/>
          <p14:tracePt t="46713" x="5467350" y="3414713"/>
          <p14:tracePt t="46724" x="5457825" y="3414713"/>
          <p14:tracePt t="46735" x="5438775" y="3424238"/>
          <p14:tracePt t="46747" x="5424488" y="3433763"/>
          <p14:tracePt t="46758" x="5381625" y="3448050"/>
          <p14:tracePt t="46769" x="5348288" y="3457575"/>
          <p14:tracePt t="46781" x="5300663" y="3481388"/>
          <p14:tracePt t="46791" x="5267325" y="3490913"/>
          <p14:tracePt t="46803" x="5219700" y="3505200"/>
          <p14:tracePt t="46814" x="5195888" y="3524250"/>
          <p14:tracePt t="46825" x="5162550" y="3533775"/>
          <p14:tracePt t="46837" x="5138738" y="3538538"/>
          <p14:tracePt t="46848" x="5119688" y="3548063"/>
          <p14:tracePt t="46859" x="5095875" y="3557588"/>
          <p14:tracePt t="46870" x="5081588" y="3562350"/>
          <p14:tracePt t="46882" x="5048250" y="3581400"/>
          <p14:tracePt t="46893" x="5014913" y="3590925"/>
          <p14:tracePt t="46904" x="4972050" y="3614738"/>
          <p14:tracePt t="46915" x="4948238" y="3619500"/>
          <p14:tracePt t="46927" x="4914900" y="3648075"/>
          <p14:tracePt t="46938" x="4900613" y="3671888"/>
          <p14:tracePt t="46949" x="4876800" y="3695700"/>
          <p14:tracePt t="46960" x="4867275" y="3709988"/>
          <p14:tracePt t="46971" x="4848225" y="3738563"/>
          <p14:tracePt t="46983" x="4833938" y="3752850"/>
          <p14:tracePt t="46994" x="4824413" y="3786188"/>
          <p14:tracePt t="47006" x="4819650" y="3800475"/>
          <p14:tracePt t="47017" x="4810125" y="3833813"/>
          <p14:tracePt t="47028" x="4800600" y="3867150"/>
          <p14:tracePt t="47040" x="4800600" y="3890963"/>
          <p14:tracePt t="47051" x="4800600" y="3933825"/>
          <p14:tracePt t="47062" x="4800600" y="3957638"/>
          <p14:tracePt t="47073" x="4800600" y="3981450"/>
          <p14:tracePt t="47084" x="4800600" y="4000500"/>
          <p14:tracePt t="47095" x="4810125" y="4024313"/>
          <p14:tracePt t="47106" x="4810125" y="4029075"/>
          <p14:tracePt t="47118" x="4819650" y="4048125"/>
          <p14:tracePt t="47140" x="4824413" y="4057650"/>
          <p14:tracePt t="47152" x="4824413" y="4062413"/>
          <p14:tracePt t="47163" x="4824413" y="4071938"/>
          <p14:tracePt t="47174" x="4833938" y="4071938"/>
          <p14:tracePt t="47185" x="4833938" y="4081463"/>
          <p14:tracePt t="47197" x="4843463" y="4086225"/>
          <p14:tracePt t="47208" x="4857750" y="4086225"/>
          <p14:tracePt t="47219" x="4867275" y="4095750"/>
          <p14:tracePt t="47230" x="4881563" y="4095750"/>
          <p14:tracePt t="47241" x="4900613" y="4105275"/>
          <p14:tracePt t="47253" x="4924425" y="4105275"/>
          <p14:tracePt t="47264" x="4957763" y="4119563"/>
          <p14:tracePt t="47275" x="4991100" y="4129088"/>
          <p14:tracePt t="47286" x="5005388" y="4129088"/>
          <p14:tracePt t="47298" x="5029200" y="4138613"/>
          <p14:tracePt t="47309" x="5048250" y="4138613"/>
          <p14:tracePt t="47320" x="5062538" y="4138613"/>
          <p14:tracePt t="47331" x="5086350" y="4138613"/>
          <p14:tracePt t="47343" x="5114925" y="4138613"/>
          <p14:tracePt t="47354" x="5129213" y="4138613"/>
          <p14:tracePt t="47365" x="5153025" y="4129088"/>
          <p14:tracePt t="47377" x="5186363" y="4129088"/>
          <p14:tracePt t="47388" x="5229225" y="4129088"/>
          <p14:tracePt t="47399" x="5300663" y="4119563"/>
          <p14:tracePt t="47410" x="5381625" y="4119563"/>
          <p14:tracePt t="47423" x="5424488" y="4119563"/>
          <p14:tracePt t="47433" x="5467350" y="4114800"/>
          <p14:tracePt t="47444" x="5514975" y="4105275"/>
          <p14:tracePt t="47456" x="5548313" y="4095750"/>
          <p14:tracePt t="47466" x="5581650" y="4086225"/>
          <p14:tracePt t="47478" x="5610225" y="4081463"/>
          <p14:tracePt t="47490" x="5629275" y="4081463"/>
          <p14:tracePt t="47500" x="5653088" y="4062413"/>
          <p14:tracePt t="47511" x="5676900" y="4048125"/>
          <p14:tracePt t="47524" x="5695950" y="4038600"/>
          <p14:tracePt t="47534" x="5710238" y="4014788"/>
          <p14:tracePt t="47545" x="5729288" y="4000500"/>
          <p14:tracePt t="47557" x="5734050" y="3990975"/>
          <p14:tracePt t="47568" x="5743575" y="3971925"/>
          <p14:tracePt t="47579" x="5743575" y="3967163"/>
          <p14:tracePt t="47591" x="5753100" y="3957638"/>
          <p14:tracePt t="47601" x="5753100" y="3948113"/>
          <p14:tracePt t="47635" x="5753100" y="3943350"/>
          <p14:tracePt t="47680" x="5753100" y="3933825"/>
          <p14:tracePt t="47692" x="5743575" y="3933825"/>
          <p14:tracePt t="47703" x="5743575" y="3924300"/>
          <p14:tracePt t="47714" x="5734050" y="3924300"/>
          <p14:tracePt t="47726" x="5734050" y="3914775"/>
          <p14:tracePt t="47737" x="5729288" y="3914775"/>
          <p14:tracePt t="47781" x="5719763" y="3910013"/>
          <p14:tracePt t="47816" x="5710238" y="3910013"/>
          <p14:tracePt t="47838" x="5710238" y="3900488"/>
          <p14:tracePt t="47849" x="5700713" y="3900488"/>
          <p14:tracePt t="47872" x="5695950" y="3900488"/>
          <p14:tracePt t="47883" x="5695950" y="3890963"/>
          <p14:tracePt t="47894" x="5686425" y="3890963"/>
          <p14:tracePt t="47906" x="5676900" y="3890963"/>
          <p14:tracePt t="47928" x="5672138" y="3881438"/>
          <p14:tracePt t="47939" x="5662613" y="3881438"/>
          <p14:tracePt t="47961" x="5653088" y="3881438"/>
          <p14:tracePt t="47973" x="5643563" y="3876675"/>
          <p14:tracePt t="47984" x="5638800" y="3876675"/>
          <p14:tracePt t="48007" x="5629275" y="3876675"/>
          <p14:tracePt t="48029" x="5619750" y="3876675"/>
          <p14:tracePt t="48041" x="5610225" y="3876675"/>
          <p14:tracePt t="48063" x="5605463" y="3876675"/>
          <p14:tracePt t="48075" x="5586413" y="3881438"/>
          <p14:tracePt t="48085" x="5572125" y="3881438"/>
          <p14:tracePt t="48097" x="5553075" y="3881438"/>
          <p14:tracePt t="48108" x="5538788" y="3890963"/>
          <p14:tracePt t="48119" x="5529263" y="3890963"/>
          <p14:tracePt t="48130" x="5524500" y="3890963"/>
          <p14:tracePt t="48547" x="5529263" y="3890963"/>
          <p14:tracePt t="48558" x="5538788" y="3890963"/>
          <p14:tracePt t="48580" x="5529263" y="3890963"/>
          <p14:tracePt t="48603" x="5529263" y="3881438"/>
          <p14:tracePt t="48637" x="5538788" y="3881438"/>
          <p14:tracePt t="49210" x="5548313" y="3881438"/>
          <p14:tracePt t="50617" x="5529263" y="3881438"/>
          <p14:tracePt t="50619" x="5505450" y="3881438"/>
          <p14:tracePt t="50628" x="5491163" y="3881438"/>
          <p14:tracePt t="50639" x="5481638" y="3881438"/>
          <p14:tracePt t="50875" x="5491163" y="3881438"/>
          <p14:tracePt t="50886" x="5481638" y="3881438"/>
          <p14:tracePt t="50909" x="5481638" y="3876675"/>
          <p14:tracePt t="50954" x="5491163" y="3876675"/>
          <p14:tracePt t="50988" x="5495925" y="3876675"/>
          <p14:tracePt t="51022" x="5491163" y="3876675"/>
          <p14:tracePt t="52248" x="5481638" y="3876675"/>
          <p14:tracePt t="52642" x="5481638" y="3867150"/>
          <p14:tracePt t="52675" x="5472113" y="3867150"/>
          <p14:tracePt t="57344" x="5481638" y="3867150"/>
          <p14:tracePt t="57738" x="5491163" y="3857625"/>
          <p14:tracePt t="57750" x="5505450" y="3852863"/>
          <p14:tracePt t="57761" x="5524500" y="3843338"/>
          <p14:tracePt t="57772" x="5529263" y="3833813"/>
          <p14:tracePt t="57783" x="5548313" y="3824288"/>
          <p14:tracePt t="57794" x="5572125" y="3819525"/>
          <p14:tracePt t="57806" x="5586413" y="3810000"/>
          <p14:tracePt t="57817" x="5610225" y="3810000"/>
          <p14:tracePt t="57828" x="5629275" y="3800475"/>
          <p14:tracePt t="57839" x="5643563" y="3800475"/>
          <p14:tracePt t="57850" x="5662613" y="3800475"/>
          <p14:tracePt t="57862" x="5662613" y="3795713"/>
          <p14:tracePt t="57873" x="5672138" y="3795713"/>
          <p14:tracePt t="57907" x="5672138" y="3800475"/>
          <p14:tracePt t="57930" x="5676900" y="3810000"/>
          <p14:tracePt t="57952" x="5676900" y="3819525"/>
          <p14:tracePt t="57963" x="5676900" y="3833813"/>
          <p14:tracePt t="57975" x="5676900" y="3843338"/>
          <p14:tracePt t="57987" x="5676900" y="3857625"/>
          <p14:tracePt t="57997" x="5676900" y="3881438"/>
          <p14:tracePt t="58008" x="5676900" y="3910013"/>
          <p14:tracePt t="58020" x="5686425" y="3933825"/>
          <p14:tracePt t="58031" x="5695950" y="3957638"/>
          <p14:tracePt t="58042" x="5695950" y="3967163"/>
          <p14:tracePt t="58053" x="5710238" y="3981450"/>
          <p14:tracePt t="58064" x="5734050" y="4005263"/>
          <p14:tracePt t="58076" x="5757863" y="4014788"/>
          <p14:tracePt t="58087" x="5791200" y="4029075"/>
          <p14:tracePt t="58098" x="5824538" y="4038600"/>
          <p14:tracePt t="58111" x="5857875" y="4057650"/>
          <p14:tracePt t="58120" x="5934075" y="4081463"/>
          <p14:tracePt t="58132" x="6015038" y="4105275"/>
          <p14:tracePt t="58144" x="6096000" y="4119563"/>
          <p14:tracePt t="58155" x="6176963" y="4138613"/>
          <p14:tracePt t="58166" x="6334125" y="4162425"/>
          <p14:tracePt t="58177" x="6448425" y="4171950"/>
          <p14:tracePt t="58188" x="6638925" y="4195763"/>
          <p14:tracePt t="58199" x="6777038" y="4210050"/>
          <p14:tracePt t="58211" x="6958013" y="4219575"/>
          <p14:tracePt t="58222" x="7077075" y="4219575"/>
          <p14:tracePt t="58233" x="7243763" y="4229100"/>
          <p14:tracePt t="58244" x="7334250" y="4229100"/>
          <p14:tracePt t="58255" x="7462838" y="4229100"/>
          <p14:tracePt t="58267" x="7596188" y="4219575"/>
          <p14:tracePt t="58278" x="7691438" y="4210050"/>
          <p14:tracePt t="58289" x="7810500" y="4195763"/>
          <p14:tracePt t="58301" x="7881938" y="4176713"/>
          <p14:tracePt t="58312" x="7981950" y="4162425"/>
          <p14:tracePt t="58323" x="8053388" y="4148138"/>
          <p14:tracePt t="58335" x="8143875" y="4129088"/>
          <p14:tracePt t="58345" x="8201025" y="4114800"/>
          <p14:tracePt t="58357" x="8291513" y="4086225"/>
          <p14:tracePt t="58368" x="8339138" y="4071938"/>
          <p14:tracePt t="58379" x="8396288" y="4057650"/>
          <p14:tracePt t="58391" x="8439150" y="4048125"/>
          <p14:tracePt t="58402" x="8482013" y="4024313"/>
          <p14:tracePt t="58413" x="8515350" y="4014788"/>
          <p14:tracePt t="58424" x="8543925" y="4000500"/>
          <p14:tracePt t="58436" x="8572500" y="3971925"/>
          <p14:tracePt t="58447" x="8577263" y="3967163"/>
          <p14:tracePt t="58458" x="8586788" y="3948113"/>
          <p14:tracePt t="58470" x="8586788" y="3933825"/>
          <p14:tracePt t="58481" x="8577263" y="3914775"/>
          <p14:tracePt t="58492" x="8572500" y="3900488"/>
          <p14:tracePt t="58503" x="8553450" y="3881438"/>
          <p14:tracePt t="58514" x="8539163" y="3876675"/>
          <p14:tracePt t="58526" x="8529638" y="3857625"/>
          <p14:tracePt t="58537" x="8515350" y="3857625"/>
          <p14:tracePt t="58548" x="8486775" y="3852863"/>
          <p14:tracePt t="58560" x="8462963" y="3852863"/>
          <p14:tracePt t="58571" x="8424863" y="3852863"/>
          <p14:tracePt t="58582" x="8396288" y="3852863"/>
          <p14:tracePt t="58594" x="8367713" y="3852863"/>
          <p14:tracePt t="58604" x="8348663" y="3852863"/>
          <p14:tracePt t="58616" x="8334375" y="3857625"/>
          <p14:tracePt t="58627" x="8324850" y="3867150"/>
          <p14:tracePt t="58638" x="8315325" y="3876675"/>
          <p14:tracePt t="58650" x="8315325" y="3881438"/>
          <p14:tracePt t="58661" x="8315325" y="3890963"/>
          <p14:tracePt t="58672" x="8315325" y="3914775"/>
          <p14:tracePt t="58683" x="8315325" y="3943350"/>
          <p14:tracePt t="58695" x="8315325" y="3981450"/>
          <p14:tracePt t="58706" x="8324850" y="4024313"/>
          <p14:tracePt t="58717" x="8348663" y="4086225"/>
          <p14:tracePt t="58728" x="8367713" y="4129088"/>
          <p14:tracePt t="58739" x="8391525" y="4176713"/>
          <p14:tracePt t="58751" x="8415338" y="4210050"/>
          <p14:tracePt t="58762" x="8453438" y="4262438"/>
          <p14:tracePt t="58774" x="8496300" y="4286250"/>
          <p14:tracePt t="58784" x="8562975" y="4319588"/>
          <p14:tracePt t="58796" x="8629650" y="4343400"/>
          <p14:tracePt t="58807" x="8720138" y="4367213"/>
          <p14:tracePt t="58818" x="8805863" y="4381500"/>
          <p14:tracePt t="58829" x="8858250" y="4391025"/>
          <p14:tracePt t="58841" x="8915400" y="4400550"/>
          <p14:tracePt t="58852" x="8929688" y="4400550"/>
          <p14:tracePt t="58863" x="8948738" y="4400550"/>
          <p14:tracePt t="58897" x="8939213" y="4391025"/>
          <p14:tracePt t="58908" x="8924925" y="4391025"/>
          <p14:tracePt t="58919" x="8896350" y="4381500"/>
          <p14:tracePt t="58931" x="8858250" y="4367213"/>
          <p14:tracePt t="58942" x="8782050" y="4343400"/>
          <p14:tracePt t="58953" x="8724900" y="4324350"/>
          <p14:tracePt t="58965" x="8634413" y="4310063"/>
          <p14:tracePt t="58976" x="8520113" y="4276725"/>
          <p14:tracePt t="58987" x="8453438" y="4262438"/>
          <p14:tracePt t="59370" x="8462963" y="4262438"/>
          <p14:tracePt t="59381" x="8472488" y="4267200"/>
          <p14:tracePt t="59392" x="8472488" y="4276725"/>
          <p14:tracePt t="59403" x="8482013" y="4276725"/>
          <p14:tracePt t="59414" x="8482013" y="4286250"/>
          <p14:tracePt t="59426" x="8482013" y="4295775"/>
          <p14:tracePt t="59437" x="8482013" y="4300538"/>
          <p14:tracePt t="59448" x="8472488" y="4300538"/>
          <p14:tracePt t="59460" x="8472488" y="4310063"/>
          <p14:tracePt t="59471" x="8472488" y="4319588"/>
          <p14:tracePt t="59482" x="8472488" y="4324350"/>
          <p14:tracePt t="59494" x="8472488" y="4333875"/>
          <p14:tracePt t="59504" x="8472488" y="4343400"/>
          <p14:tracePt t="59516" x="8472488" y="4352925"/>
          <p14:tracePt t="59538" x="8472488" y="4357688"/>
          <p14:tracePt t="59583" x="8482013" y="4367213"/>
          <p14:tracePt t="59595" x="8482013" y="4376738"/>
          <p14:tracePt t="59617" x="8482013" y="4381500"/>
          <p14:tracePt t="59628" x="8486775" y="4381500"/>
          <p14:tracePt t="59650" x="8486775" y="4391025"/>
          <p14:tracePt t="59707" x="8496300" y="4400550"/>
          <p14:tracePt t="59752" x="8505825" y="4400550"/>
          <p14:tracePt t="59763" x="8515350" y="4410075"/>
          <p14:tracePt t="59774" x="8520113" y="4414838"/>
          <p14:tracePt t="59786" x="8539163" y="4424363"/>
          <p14:tracePt t="59797" x="8572500" y="4433888"/>
          <p14:tracePt t="59808" x="8601075" y="4438650"/>
          <p14:tracePt t="59819" x="8629650" y="4448175"/>
          <p14:tracePt t="59831" x="8667750" y="4457700"/>
          <p14:tracePt t="59842" x="8691563" y="4457700"/>
          <p14:tracePt t="59853" x="8701088" y="4457700"/>
          <p14:tracePt t="59865" x="8710613" y="4457700"/>
          <p14:tracePt t="60191" x="8686800" y="4457700"/>
          <p14:tracePt t="60202" x="8601075" y="4438650"/>
          <p14:tracePt t="60517" x="8601075" y="4448175"/>
          <p14:tracePt t="60584" x="8601075" y="4438650"/>
          <p14:tracePt t="60697" x="8610600" y="4438650"/>
          <p14:tracePt t="60730" x="8610600" y="4448175"/>
          <p14:tracePt t="60742" x="8620125" y="4448175"/>
          <p14:tracePt t="60753" x="8629650" y="4457700"/>
          <p14:tracePt t="60764" x="8643938" y="4467225"/>
          <p14:tracePt t="60776" x="8658225" y="4481513"/>
          <p14:tracePt t="60787" x="8677275" y="4491038"/>
          <p14:tracePt t="60798" x="8710613" y="4505325"/>
          <p14:tracePt t="60811" x="8734425" y="4514850"/>
          <p14:tracePt t="60821" x="8748713" y="4529138"/>
          <p14:tracePt t="60832" x="8767763" y="4538663"/>
          <p14:tracePt t="60844" x="8801100" y="4562475"/>
          <p14:tracePt t="60854" x="8834438" y="4581525"/>
          <p14:tracePt t="60866" x="8848725" y="4581525"/>
          <p14:tracePt t="60877" x="8896350" y="4595813"/>
          <p14:tracePt t="60888" x="8939213" y="4614863"/>
          <p14:tracePt t="60899" x="8986838" y="4629150"/>
          <p14:tracePt t="60911" x="9010650" y="4638675"/>
          <p14:tracePt t="60922" x="9029700" y="4643438"/>
          <p14:tracePt t="60933" x="9039225" y="4652963"/>
          <p14:tracePt t="60945" x="9053513" y="4662488"/>
          <p14:tracePt t="60956" x="9063038" y="4662488"/>
          <p14:tracePt t="60967" x="9086850" y="4672013"/>
          <p14:tracePt t="60978" x="9110663" y="4676775"/>
          <p14:tracePt t="60990" x="9153525" y="4676775"/>
          <p14:tracePt t="61001" x="9215438" y="4676775"/>
          <p14:tracePt t="61012" x="9277350" y="4676775"/>
          <p14:tracePt t="61023" x="9348788" y="4686300"/>
          <p14:tracePt t="61035" x="9396413" y="4686300"/>
          <p14:tracePt t="61046" x="9463088" y="4686300"/>
          <p14:tracePt t="61057" x="9510713" y="4686300"/>
          <p14:tracePt t="61068" x="9596438" y="4686300"/>
          <p14:tracePt t="61080" x="9653588" y="4695825"/>
          <p14:tracePt t="61091" x="9715500" y="4695825"/>
          <p14:tracePt t="61102" x="9748838" y="4695825"/>
          <p14:tracePt t="61113" x="9782175" y="4695825"/>
          <p14:tracePt t="61125" x="9791700" y="4695825"/>
          <p14:tracePt t="61135" x="9801225" y="4695825"/>
          <p14:tracePt t="61147" x="9805988" y="4695825"/>
          <p14:tracePt t="61181" x="9815513" y="4695825"/>
          <p14:tracePt t="61192" x="9825038" y="4695825"/>
          <p14:tracePt t="61203" x="9834563" y="4705350"/>
          <p14:tracePt t="61215" x="9848850" y="4705350"/>
          <p14:tracePt t="61226" x="9863138" y="4705350"/>
          <p14:tracePt t="61237" x="9872663" y="4710113"/>
          <p14:tracePt t="61260" x="9882188" y="4710113"/>
          <p14:tracePt t="61271" x="9882188" y="4719638"/>
          <p14:tracePt t="61282" x="9891713" y="4719638"/>
          <p14:tracePt t="61295" x="9896475" y="4729163"/>
          <p14:tracePt t="61305" x="9906000" y="4733925"/>
          <p14:tracePt t="61316" x="9915525" y="4733925"/>
          <p14:tracePt t="61328" x="9920288" y="4743450"/>
          <p14:tracePt t="61350" x="9920288" y="4752975"/>
          <p14:tracePt t="61372" x="9929813" y="4752975"/>
          <p14:tracePt t="62159" x="9939338" y="4752975"/>
          <p14:tracePt t="62171" x="9948863" y="4762500"/>
          <p14:tracePt t="62194" x="9953625" y="4762500"/>
          <p14:tracePt t="62204" x="9963150" y="4762500"/>
          <p14:tracePt t="62216" x="9972675" y="4762500"/>
          <p14:tracePt t="62228" x="9977438" y="4762500"/>
          <p14:tracePt t="62238" x="9986963" y="4762500"/>
          <p14:tracePt t="62249" x="10006013" y="4762500"/>
          <p14:tracePt t="62262" x="10020300" y="4762500"/>
          <p14:tracePt t="62272" x="10039350" y="4767263"/>
          <p14:tracePt t="62283" x="10044113" y="4767263"/>
          <p14:tracePt t="62295" x="10053638" y="4767263"/>
          <p14:tracePt t="62306" x="10063163" y="4767263"/>
          <p14:tracePt t="62317" x="10067925" y="4767263"/>
          <p14:tracePt t="62328" x="10077450" y="4767263"/>
          <p14:tracePt t="62340" x="10086975" y="4767263"/>
          <p14:tracePt t="62350" x="10096500" y="4767263"/>
          <p14:tracePt t="62362" x="10101263" y="4762500"/>
          <p14:tracePt t="62384" x="10110788" y="4752975"/>
          <p14:tracePt t="62396" x="10110788" y="4743450"/>
          <p14:tracePt t="62407" x="10120313" y="4733925"/>
          <p14:tracePt t="62429" x="10120313" y="4729163"/>
          <p14:tracePt t="62475" x="10120313" y="4719638"/>
          <p14:tracePt t="62530" x="10120313" y="4710113"/>
          <p14:tracePt t="62553" x="10120313" y="4705350"/>
          <p14:tracePt t="62699" x="10120313" y="4710113"/>
          <p14:tracePt t="62711" x="10110788" y="4710113"/>
          <p14:tracePt t="62722" x="10110788" y="4719638"/>
          <p14:tracePt t="62733" x="10101263" y="4729163"/>
          <p14:tracePt t="62745" x="10101263" y="4733925"/>
          <p14:tracePt t="62756" x="10096500" y="4743450"/>
          <p14:tracePt t="62767" x="10086975" y="4752975"/>
          <p14:tracePt t="62779" x="10077450" y="4762500"/>
          <p14:tracePt t="62789" x="10067925" y="4767263"/>
          <p14:tracePt t="62801" x="10067925" y="4776788"/>
          <p14:tracePt t="62823" x="10067925" y="4786313"/>
          <p14:tracePt t="62992" x="10067925" y="4776788"/>
          <p14:tracePt t="63025" x="10067925" y="4767263"/>
          <p14:tracePt t="63048" x="10063163" y="4762500"/>
          <p14:tracePt t="63059" x="10039350" y="4752975"/>
          <p14:tracePt t="63071" x="10020300" y="4752975"/>
          <p14:tracePt t="63082" x="10020300" y="4743450"/>
          <p14:tracePt t="63341" x="10010775" y="4743450"/>
          <p14:tracePt t="63352" x="10006013" y="4743450"/>
          <p14:tracePt t="63374" x="9996488" y="4743450"/>
          <p14:tracePt t="63397" x="10006013" y="4743450"/>
          <p14:tracePt t="63746" x="9996488" y="4743450"/>
          <p14:tracePt t="66784" x="9986963" y="4743450"/>
          <p14:tracePt t="66794" x="9972675" y="4752975"/>
          <p14:tracePt t="66806" x="9948863" y="4767263"/>
          <p14:tracePt t="66817" x="9915525" y="4791075"/>
          <p14:tracePt t="66829" x="9891713" y="4810125"/>
          <p14:tracePt t="66840" x="9872663" y="4819650"/>
          <p14:tracePt t="66851" x="9863138" y="4824413"/>
          <p14:tracePt t="66863" x="9858375" y="4824413"/>
          <p14:tracePt t="66873" x="9848850" y="4824413"/>
          <p14:tracePt t="66941" x="9848850" y="4833938"/>
          <p14:tracePt t="66952" x="9839325" y="4833938"/>
          <p14:tracePt t="66963" x="9839325" y="4843463"/>
          <p14:tracePt t="66975" x="9839325" y="4848225"/>
          <p14:tracePt t="66986" x="9839325" y="4857750"/>
          <p14:tracePt t="67076" x="9839325" y="4867275"/>
          <p14:tracePt t="67087" x="9848850" y="4867275"/>
          <p14:tracePt t="67121" x="9858375" y="4867275"/>
          <p14:tracePt t="67132" x="9863138" y="4867275"/>
          <p14:tracePt t="67143" x="9872663" y="4867275"/>
          <p14:tracePt t="67154" x="9891713" y="4867275"/>
          <p14:tracePt t="67167" x="9915525" y="4867275"/>
          <p14:tracePt t="67177" x="9929813" y="4857750"/>
          <p14:tracePt t="67188" x="9948863" y="4848225"/>
          <p14:tracePt t="67199" x="9953625" y="4848225"/>
          <p14:tracePt t="67211" x="9963150" y="4843463"/>
          <p14:tracePt t="67222" x="9972675" y="4843463"/>
          <p14:tracePt t="67233" x="9972675" y="4833938"/>
          <p14:tracePt t="67278" x="9972675" y="4824413"/>
          <p14:tracePt t="67301" x="9963150" y="4819650"/>
          <p14:tracePt t="67323" x="9953625" y="4810125"/>
          <p14:tracePt t="67334" x="9948863" y="4810125"/>
          <p14:tracePt t="67347" x="9939338" y="4800600"/>
          <p14:tracePt t="67357" x="9920288" y="4791075"/>
          <p14:tracePt t="67368" x="9906000" y="4791075"/>
          <p14:tracePt t="67380" x="9891713" y="4791075"/>
          <p14:tracePt t="67391" x="9882188" y="4791075"/>
          <p14:tracePt t="67413" x="9872663" y="4791075"/>
          <p14:tracePt t="67425" x="9858375" y="4800600"/>
          <p14:tracePt t="67436" x="9848850" y="4810125"/>
          <p14:tracePt t="67447" x="9839325" y="4819650"/>
          <p14:tracePt t="67458" x="9834563" y="4824413"/>
          <p14:tracePt t="67470" x="9825038" y="4833938"/>
          <p14:tracePt t="67481" x="9825038" y="4843463"/>
          <p14:tracePt t="67492" x="9815513" y="4848225"/>
          <p14:tracePt t="67503" x="9815513" y="4857750"/>
          <p14:tracePt t="67515" x="9815513" y="4867275"/>
          <p14:tracePt t="67526" x="9815513" y="4876800"/>
          <p14:tracePt t="67548" x="9815513" y="4881563"/>
          <p14:tracePt t="67560" x="9815513" y="4891088"/>
          <p14:tracePt t="68583" x="9805988" y="4891088"/>
          <p14:tracePt t="69191" x="9801225" y="4891088"/>
          <p14:tracePt t="69776" x="9791700" y="4891088"/>
          <p14:tracePt t="69810" x="9791700" y="4881563"/>
          <p14:tracePt t="70698" x="9782175" y="4881563"/>
          <p14:tracePt t="70710" x="9772650" y="4876800"/>
          <p14:tracePt t="70732" x="9758363" y="4876800"/>
          <p14:tracePt t="70800" x="9772650" y="4881563"/>
          <p14:tracePt t="71058" x="9772650" y="4867275"/>
          <p14:tracePt t="71205" x="9772650" y="4857750"/>
          <p14:tracePt t="71227" x="9772650" y="4867275"/>
          <p14:tracePt t="71295" x="9782175" y="4867275"/>
          <p14:tracePt t="71317" x="9791700" y="4857750"/>
          <p14:tracePt t="72510" x="9782175" y="4857750"/>
          <p14:tracePt t="72521" x="9772650" y="4848225"/>
          <p14:tracePt t="72533" x="9758363" y="4848225"/>
          <p14:tracePt t="72543" x="9744075" y="4848225"/>
          <p14:tracePt t="72555" x="9734550" y="4843463"/>
          <p14:tracePt t="72566" x="9710738" y="4843463"/>
          <p14:tracePt t="72577" x="9653588" y="4833938"/>
          <p14:tracePt t="72589" x="9544050" y="4824413"/>
          <p14:tracePt t="72599" x="9420225" y="4810125"/>
          <p14:tracePt t="72611" x="9234488" y="4786313"/>
          <p14:tracePt t="72622" x="9077325" y="4776788"/>
          <p14:tracePt t="72633" x="8815388" y="4752975"/>
          <p14:tracePt t="72646" x="8505825" y="4719638"/>
          <p14:tracePt t="72656" x="8281988" y="4695825"/>
          <p14:tracePt t="72667" x="7958138" y="4652963"/>
          <p14:tracePt t="72678" x="7758113" y="4638675"/>
          <p14:tracePt t="72690" x="7472363" y="4614863"/>
          <p14:tracePt t="72701" x="7281863" y="4595813"/>
          <p14:tracePt t="72712" x="7015163" y="4572000"/>
          <p14:tracePt t="72724" x="6834188" y="4557713"/>
          <p14:tracePt t="72735" x="6572250" y="4548188"/>
          <p14:tracePt t="72746" x="6391275" y="4538663"/>
          <p14:tracePt t="72757" x="6153150" y="4524375"/>
          <p14:tracePt t="72769" x="6024563" y="4514850"/>
          <p14:tracePt t="72780" x="5848350" y="4514850"/>
          <p14:tracePt t="72791" x="5743575" y="4514850"/>
          <p14:tracePt t="72802" x="5605463" y="4514850"/>
          <p14:tracePt t="72825" x="5505450" y="4514850"/>
          <p14:tracePt t="72827" x="5367338" y="4505325"/>
          <p14:tracePt t="72836" x="5286375" y="4505325"/>
          <p14:tracePt t="72848" x="5176838" y="4505325"/>
          <p14:tracePt t="72859" x="5114925" y="4505325"/>
          <p14:tracePt t="72870" x="5038725" y="4505325"/>
          <p14:tracePt t="72882" x="4991100" y="4505325"/>
          <p14:tracePt t="72892" x="4933950" y="4505325"/>
          <p14:tracePt t="72903" x="4867275" y="4514850"/>
          <p14:tracePt t="72916" x="4819650" y="4514850"/>
          <p14:tracePt t="72926" x="4733925" y="4514850"/>
          <p14:tracePt t="72937" x="4662488" y="4514850"/>
          <p14:tracePt t="72949" x="4557713" y="4514850"/>
          <p14:tracePt t="72960" x="4471988" y="4514850"/>
          <p14:tracePt t="72971" x="4357688" y="4514850"/>
          <p14:tracePt t="72983" x="4262438" y="4514850"/>
          <p14:tracePt t="72994" x="4105275" y="4505325"/>
          <p14:tracePt t="73005" x="4024313" y="4514850"/>
          <p14:tracePt t="73241" x="4024313" y="4505325"/>
          <p14:tracePt t="73252" x="4029075" y="4505325"/>
          <p14:tracePt t="73263" x="4038600" y="4500563"/>
          <p14:tracePt t="73286" x="4024313" y="4491038"/>
          <p14:tracePt t="73297" x="4005263" y="4491038"/>
          <p14:tracePt t="73308" x="3990975" y="4481513"/>
          <p14:tracePt t="73320" x="3967163" y="4481513"/>
          <p14:tracePt t="73332" x="3943350" y="4481513"/>
          <p14:tracePt t="73342" x="3914775" y="4481513"/>
          <p14:tracePt t="73353" x="3881438" y="4481513"/>
          <p14:tracePt t="73365" x="3857625" y="4481513"/>
          <p14:tracePt t="73376" x="3833813" y="4481513"/>
          <p14:tracePt t="73387" x="3800475" y="4491038"/>
          <p14:tracePt t="73399" x="3776663" y="4491038"/>
          <p14:tracePt t="73410" x="3752850" y="4491038"/>
          <p14:tracePt t="73421" x="3738563" y="4491038"/>
          <p14:tracePt t="73432" x="3729038" y="4491038"/>
          <p14:tracePt t="73455" x="3719513" y="4491038"/>
          <p14:tracePt t="73826" x="3709988" y="4491038"/>
          <p14:tracePt t="74118" x="3709988" y="4500563"/>
          <p14:tracePt t="74197" x="3709988" y="4505325"/>
          <p14:tracePt t="74220" x="3705225" y="4505325"/>
          <p14:tracePt t="74580" x="3695700" y="4505325"/>
          <p14:tracePt t="74602" x="3695700" y="4500563"/>
          <p14:tracePt t="75266" x="3686175" y="4500563"/>
          <p14:tracePt t="75941" x="3676650" y="4500563"/>
          <p14:tracePt t="77606" x="3671888" y="4500563"/>
          <p14:tracePt t="77786" x="3662363" y="4500563"/>
          <p14:tracePt t="77853" x="3662363" y="4505325"/>
          <p14:tracePt t="77899" x="3652838" y="4505325"/>
          <p14:tracePt t="78472" x="3648075" y="4505325"/>
          <p14:tracePt t="84694" x="3638550" y="4505325"/>
          <p14:tracePt t="84716" x="3629025" y="4505325"/>
          <p14:tracePt t="84817" x="3619500" y="4514850"/>
          <p14:tracePt t="84885" x="3614738" y="4514850"/>
          <p14:tracePt t="85110" x="3605213" y="4514850"/>
          <p14:tracePt t="85121" x="3590925" y="4514850"/>
          <p14:tracePt t="85132" x="3581400" y="4514850"/>
          <p14:tracePt t="85144" x="3581400" y="4505325"/>
          <p14:tracePt t="85639" x="3590925" y="4514850"/>
          <p14:tracePt t="85674" x="3590925" y="4524375"/>
          <p14:tracePt t="85684" x="3581400" y="4524375"/>
          <p14:tracePt t="85695" x="3571875" y="4524375"/>
          <p14:tracePt t="85717" x="3571875" y="4529138"/>
          <p14:tracePt t="85763" x="3571875" y="4538663"/>
          <p14:tracePt t="85796" x="3562350" y="4538663"/>
          <p14:tracePt t="85864" x="3562350" y="4548188"/>
          <p14:tracePt t="85886" x="3557588" y="4548188"/>
          <p14:tracePt t="85920" x="3557588" y="4557713"/>
          <p14:tracePt t="91860" x="3548063" y="4557713"/>
          <p14:tracePt t="91939" x="3538538" y="4557713"/>
          <p14:tracePt t="91950" x="3538538" y="4548188"/>
          <p14:tracePt t="92389" x="3538538" y="4557713"/>
          <p14:tracePt t="92400" x="3548063" y="4557713"/>
          <p14:tracePt t="92445" x="3538538" y="4557713"/>
          <p14:tracePt t="92479" x="3548063" y="45577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506627" y="152280"/>
            <a:ext cx="10886303" cy="725050"/>
          </a:xfrm>
          <a:prstGeom prst="rect">
            <a:avLst/>
          </a:prstGeom>
          <a:noFill/>
          <a:ln>
            <a:noFill/>
          </a:ln>
        </p:spPr>
        <p:txBody>
          <a:bodyPr lIns="90000" tIns="46800" rIns="90000" bIns="46800"/>
          <a:lstStyle/>
          <a:p>
            <a:r>
              <a:rPr lang="en-US" sz="3200" spc="-1" dirty="0">
                <a:solidFill>
                  <a:srgbClr val="000000"/>
                </a:solidFill>
                <a:latin typeface="Arial"/>
              </a:rPr>
              <a:t>Peritoneal dialysis first policy in Hong Kong for 35 years</a:t>
            </a:r>
            <a:endParaRPr lang="en-US" sz="1100" spc="-1" dirty="0">
              <a:solidFill>
                <a:srgbClr val="000000"/>
              </a:solidFill>
              <a:latin typeface="Arial"/>
            </a:endParaRPr>
          </a:p>
        </p:txBody>
      </p:sp>
      <p:sp>
        <p:nvSpPr>
          <p:cNvPr id="46" name="TextShape 2"/>
          <p:cNvSpPr txBox="1"/>
          <p:nvPr/>
        </p:nvSpPr>
        <p:spPr>
          <a:xfrm>
            <a:off x="1884000" y="5940000"/>
            <a:ext cx="8640000" cy="451800"/>
          </a:xfrm>
          <a:prstGeom prst="rect">
            <a:avLst/>
          </a:prstGeom>
          <a:noFill/>
          <a:ln>
            <a:noFill/>
          </a:ln>
        </p:spPr>
        <p:txBody>
          <a:bodyPr lIns="90000" tIns="45000" rIns="90000" bIns="45000"/>
          <a:lstStyle/>
          <a:p>
            <a:r>
              <a:rPr lang="en-US" sz="1600" b="1" spc="-1">
                <a:solidFill>
                  <a:srgbClr val="0054A6"/>
                </a:solidFill>
                <a:latin typeface="Arial"/>
              </a:rPr>
              <a:t>Nephrology, Volume: 27, Issue: 10, Pages: 787-794, First published: 08 April 2022, DOI: (10.1111/nep.14042) </a:t>
            </a:r>
            <a:endParaRPr lang="en-US" sz="1600" spc="-1">
              <a:solidFill>
                <a:srgbClr val="000000"/>
              </a:solidFill>
              <a:latin typeface="Arial"/>
            </a:endParaRPr>
          </a:p>
        </p:txBody>
      </p:sp>
      <p:pic>
        <p:nvPicPr>
          <p:cNvPr id="47" name="Main graphic"/>
          <p:cNvPicPr/>
          <p:nvPr/>
        </p:nvPicPr>
        <p:blipFill>
          <a:blip r:embed="rId5"/>
          <a:stretch/>
        </p:blipFill>
        <p:spPr>
          <a:xfrm>
            <a:off x="1934817" y="1354941"/>
            <a:ext cx="8322365" cy="4422647"/>
          </a:xfrm>
          <a:prstGeom prst="rect">
            <a:avLst/>
          </a:prstGeom>
          <a:ln>
            <a:noFill/>
          </a:ln>
        </p:spPr>
      </p:pic>
      <p:pic>
        <p:nvPicPr>
          <p:cNvPr id="10" name="Audio 9">
            <a:extLst>
              <a:ext uri="{FF2B5EF4-FFF2-40B4-BE49-F238E27FC236}">
                <a16:creationId xmlns:a16="http://schemas.microsoft.com/office/drawing/2014/main" id="{1310788B-7344-967E-23D5-B19B5E41B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p:transition advTm="3572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7967" x="9282113" y="6324600"/>
          <p14:tracePt t="7996" x="9277350" y="6324600"/>
          <p14:tracePt t="8019" x="9277350" y="6315075"/>
          <p14:tracePt t="8052" x="9267825" y="6315075"/>
          <p14:tracePt t="8087" x="9258300" y="6315075"/>
          <p14:tracePt t="8097" x="9258300" y="6310313"/>
          <p14:tracePt t="8187" x="9248775" y="6310313"/>
          <p14:tracePt t="8311" x="9244013" y="6310313"/>
          <p14:tracePt t="8322" x="9234488" y="6300788"/>
          <p14:tracePt t="8334" x="9215438" y="6291263"/>
          <p14:tracePt t="8345" x="9201150" y="6286500"/>
          <p14:tracePt t="8356" x="9177338" y="6267450"/>
          <p14:tracePt t="8367" x="9158288" y="6253163"/>
          <p14:tracePt t="8379" x="9153525" y="6234113"/>
          <p14:tracePt t="8390" x="9144000" y="6210300"/>
          <p14:tracePt t="8401" x="9134475" y="6186488"/>
          <p14:tracePt t="8412" x="9129713" y="6143625"/>
          <p14:tracePt t="8423" x="9129713" y="6105525"/>
          <p14:tracePt t="8435" x="9129713" y="6038850"/>
          <p14:tracePt t="8446" x="9120188" y="5962650"/>
          <p14:tracePt t="8457" x="9120188" y="5900738"/>
          <p14:tracePt t="8468" x="9110663" y="5800725"/>
          <p14:tracePt t="8480" x="9110663" y="5695950"/>
          <p14:tracePt t="8491" x="9110663" y="5605463"/>
          <p14:tracePt t="8502" x="9134475" y="5467350"/>
          <p14:tracePt t="8514" x="9158288" y="5324475"/>
          <p14:tracePt t="8525" x="9186863" y="5229225"/>
          <p14:tracePt t="8536" x="9224963" y="5086350"/>
          <p14:tracePt t="8547" x="9258300" y="4957763"/>
          <p14:tracePt t="8558" x="9291638" y="4848225"/>
          <p14:tracePt t="8570" x="9334500" y="4733925"/>
          <p14:tracePt t="8581" x="9358313" y="4629150"/>
          <p14:tracePt t="8592" x="9372600" y="4548188"/>
          <p14:tracePt t="8604" x="9396413" y="4438650"/>
          <p14:tracePt t="8616" x="9405938" y="4352925"/>
          <p14:tracePt t="8626" x="9405938" y="4295775"/>
          <p14:tracePt t="8637" x="9391650" y="4219575"/>
          <p14:tracePt t="8648" x="9358313" y="4148138"/>
          <p14:tracePt t="8660" x="9315450" y="4086225"/>
          <p14:tracePt t="8672" x="9258300" y="4024313"/>
          <p14:tracePt t="8683" x="9201150" y="3981450"/>
          <p14:tracePt t="8693" x="9167813" y="3948113"/>
          <p14:tracePt t="8705" x="9134475" y="3924300"/>
          <p14:tracePt t="8717" x="9101138" y="3910013"/>
          <p14:tracePt t="8727" x="9077325" y="3910013"/>
          <p14:tracePt t="8739" x="9029700" y="3900488"/>
          <p14:tracePt t="8751" x="8982075" y="3890963"/>
          <p14:tracePt t="8761" x="8948738" y="3890963"/>
          <p14:tracePt t="8772" x="8915400" y="3900488"/>
          <p14:tracePt t="8785" x="8872538" y="3910013"/>
          <p14:tracePt t="8795" x="8824913" y="3914775"/>
          <p14:tracePt t="8806" x="8777288" y="3933825"/>
          <p14:tracePt t="8818" x="8734425" y="3948113"/>
          <p14:tracePt t="8828" x="8701088" y="3967163"/>
          <p14:tracePt t="8840" x="8653463" y="3971925"/>
          <p14:tracePt t="8851" x="8596313" y="3990975"/>
          <p14:tracePt t="8862" x="8529638" y="4000500"/>
          <p14:tracePt t="8873" x="8439150" y="4005263"/>
          <p14:tracePt t="8885" x="8348663" y="4014788"/>
          <p14:tracePt t="8896" x="8281988" y="4024313"/>
          <p14:tracePt t="8907" x="8220075" y="4029075"/>
          <p14:tracePt t="8919" x="8162925" y="4029075"/>
          <p14:tracePt t="8930" x="8129588" y="4029075"/>
          <p14:tracePt t="8941" x="8110538" y="4029075"/>
          <p14:tracePt t="8952" x="8105775" y="4029075"/>
          <p14:tracePt t="8975" x="8096250" y="4029075"/>
          <p14:tracePt t="9042" x="8096250" y="4038600"/>
          <p14:tracePt t="9065" x="8086725" y="4048125"/>
          <p14:tracePt t="9481" x="8096250" y="4057650"/>
          <p14:tracePt t="9492" x="8077200" y="4057650"/>
          <p14:tracePt t="9504" x="8053388" y="4057650"/>
          <p14:tracePt t="9515" x="7972425" y="4057650"/>
          <p14:tracePt t="9526" x="7915275" y="4057650"/>
          <p14:tracePt t="9537" x="7872413" y="4048125"/>
          <p14:tracePt t="9548" x="7867650" y="4029075"/>
          <p14:tracePt t="9560" x="7848600" y="4029075"/>
          <p14:tracePt t="9582" x="7848600" y="4024313"/>
          <p14:tracePt t="9593" x="7848600" y="4129088"/>
          <p14:tracePt t="9605" x="7848600" y="4138613"/>
          <p14:tracePt t="9627" x="7848600" y="4119563"/>
          <p14:tracePt t="9639" x="7834313" y="4119563"/>
          <p14:tracePt t="9651" x="7810500" y="4114800"/>
          <p14:tracePt t="9661" x="7777163" y="4105275"/>
          <p14:tracePt t="9672" x="7734300" y="4105275"/>
          <p14:tracePt t="9684" x="7686675" y="4105275"/>
          <p14:tracePt t="9695" x="7643813" y="4105275"/>
          <p14:tracePt t="9706" x="7553325" y="4095750"/>
          <p14:tracePt t="9718" x="7462838" y="4086225"/>
          <p14:tracePt t="9728" x="7310438" y="4081463"/>
          <p14:tracePt t="9740" x="7210425" y="4081463"/>
          <p14:tracePt t="10010" x="7219950" y="4081463"/>
          <p14:tracePt t="10021" x="7243763" y="4081463"/>
          <p14:tracePt t="10032" x="7267575" y="4071938"/>
          <p14:tracePt t="10043" x="7277100" y="4062413"/>
          <p14:tracePt t="10055" x="7258050" y="4057650"/>
          <p14:tracePt t="10066" x="7210425" y="4038600"/>
          <p14:tracePt t="10077" x="7177088" y="4029075"/>
          <p14:tracePt t="10088" x="7096125" y="4014788"/>
          <p14:tracePt t="10101" x="7005638" y="4005263"/>
          <p14:tracePt t="10111" x="6938963" y="4000500"/>
          <p14:tracePt t="10122" x="6858000" y="3990975"/>
          <p14:tracePt t="10135" x="6800850" y="3981450"/>
          <p14:tracePt t="10145" x="6710363" y="3981450"/>
          <p14:tracePt t="10156" x="6619875" y="3981450"/>
          <p14:tracePt t="10168" x="6472238" y="3981450"/>
          <p14:tracePt t="10178" x="6357938" y="3981450"/>
          <p14:tracePt t="10190" x="6196013" y="3981450"/>
          <p14:tracePt t="10201" x="6024563" y="4000500"/>
          <p14:tracePt t="10212" x="5891213" y="4000500"/>
          <p14:tracePt t="10224" x="5743575" y="4000500"/>
          <p14:tracePt t="10246" x="5529263" y="4005263"/>
          <p14:tracePt t="10249" x="5376863" y="4014788"/>
          <p14:tracePt t="10257" x="5219700" y="4029075"/>
          <p14:tracePt t="10269" x="5072063" y="4038600"/>
          <p14:tracePt t="10280" x="4972050" y="4048125"/>
          <p14:tracePt t="10291" x="4824413" y="4048125"/>
          <p14:tracePt t="10302" x="4729163" y="4048125"/>
          <p14:tracePt t="10313" x="4595813" y="4048125"/>
          <p14:tracePt t="10325" x="4505325" y="4048125"/>
          <p14:tracePt t="10336" x="4391025" y="4048125"/>
          <p14:tracePt t="10347" x="4319588" y="4048125"/>
          <p14:tracePt t="10358" x="4219575" y="4048125"/>
          <p14:tracePt t="10370" x="4162425" y="4057650"/>
          <p14:tracePt t="10381" x="4086225" y="4057650"/>
          <p14:tracePt t="10392" x="4057650" y="4062413"/>
          <p14:tracePt t="10403" x="4014788" y="4071938"/>
          <p14:tracePt t="10415" x="3990975" y="4081463"/>
          <p14:tracePt t="10426" x="3971925" y="4081463"/>
          <p14:tracePt t="10437" x="3957638" y="4086225"/>
          <p14:tracePt t="10449" x="3948113" y="4086225"/>
          <p14:tracePt t="10460" x="3933825" y="4095750"/>
          <p14:tracePt t="10472" x="3914775" y="4095750"/>
          <p14:tracePt t="10482" x="3890963" y="4105275"/>
          <p14:tracePt t="10494" x="3876675" y="4105275"/>
          <p14:tracePt t="10505" x="3857625" y="4105275"/>
          <p14:tracePt t="10527" x="3852863" y="4105275"/>
          <p14:tracePt t="10550" x="3852863" y="4114800"/>
          <p14:tracePt t="10561" x="3843338" y="4114800"/>
          <p14:tracePt t="10572" x="3833813" y="4114800"/>
          <p14:tracePt t="10585" x="3824288" y="4119563"/>
          <p14:tracePt t="10595" x="3819525" y="4119563"/>
          <p14:tracePt t="10606" x="3819525" y="4129088"/>
          <p14:tracePt t="10619" x="3810000" y="4129088"/>
          <p14:tracePt t="10629" x="3800475" y="4138613"/>
          <p14:tracePt t="10651" x="3800475" y="4148138"/>
          <p14:tracePt t="10719" x="3800475" y="4152900"/>
          <p14:tracePt t="10752" x="3810000" y="4152900"/>
          <p14:tracePt t="10763" x="3819525" y="4152900"/>
          <p14:tracePt t="10775" x="3833813" y="4152900"/>
          <p14:tracePt t="10786" x="3852863" y="4152900"/>
          <p14:tracePt t="10797" x="3881438" y="4162425"/>
          <p14:tracePt t="10809" x="3924300" y="4162425"/>
          <p14:tracePt t="10820" x="3957638" y="4162425"/>
          <p14:tracePt t="10831" x="4000500" y="4162425"/>
          <p14:tracePt t="10842" x="4038600" y="4162425"/>
          <p14:tracePt t="10853" x="4062413" y="4162425"/>
          <p14:tracePt t="10865" x="4114800" y="4171950"/>
          <p14:tracePt t="10876" x="4162425" y="4176713"/>
          <p14:tracePt t="10887" x="4205288" y="4176713"/>
          <p14:tracePt t="10899" x="4252913" y="4176713"/>
          <p14:tracePt t="10910" x="4286250" y="4176713"/>
          <p14:tracePt t="10921" x="4324350" y="4176713"/>
          <p14:tracePt t="10932" x="4357688" y="4176713"/>
          <p14:tracePt t="10944" x="4391025" y="4176713"/>
          <p14:tracePt t="10955" x="4410075" y="4176713"/>
          <p14:tracePt t="10966" x="4433888" y="4176713"/>
          <p14:tracePt t="10977" x="4457700" y="4176713"/>
          <p14:tracePt t="10988" x="4481513" y="4176713"/>
          <p14:tracePt t="11001" x="4514850" y="4176713"/>
          <p14:tracePt t="11011" x="4572000" y="4176713"/>
          <p14:tracePt t="11022" x="4595813" y="4176713"/>
          <p14:tracePt t="11034" x="4629150" y="4176713"/>
          <p14:tracePt t="11045" x="4652963" y="4176713"/>
          <p14:tracePt t="11056" x="4676775" y="4176713"/>
          <p14:tracePt t="11068" x="4705350" y="4176713"/>
          <p14:tracePt t="11079" x="4733925" y="4176713"/>
          <p14:tracePt t="11090" x="4762500" y="4176713"/>
          <p14:tracePt t="11102" x="4791075" y="4176713"/>
          <p14:tracePt t="11112" x="4819650" y="4176713"/>
          <p14:tracePt t="11124" x="4843463" y="4176713"/>
          <p14:tracePt t="11135" x="4867275" y="4176713"/>
          <p14:tracePt t="11146" x="4881563" y="4176713"/>
          <p14:tracePt t="11157" x="4900613" y="4176713"/>
          <p14:tracePt t="11168" x="4910138" y="4176713"/>
          <p14:tracePt t="11180" x="4924425" y="4176713"/>
          <p14:tracePt t="11191" x="4933950" y="4176713"/>
          <p14:tracePt t="11202" x="4957763" y="4176713"/>
          <p14:tracePt t="11213" x="4972050" y="4176713"/>
          <p14:tracePt t="11225" x="4991100" y="4176713"/>
          <p14:tracePt t="11236" x="5014913" y="4176713"/>
          <p14:tracePt t="11248" x="5029200" y="4176713"/>
          <p14:tracePt t="11258" x="5048250" y="4176713"/>
          <p14:tracePt t="11270" x="5057775" y="4176713"/>
          <p14:tracePt t="11281" x="5062538" y="4176713"/>
          <p14:tracePt t="11303" x="5072063" y="4176713"/>
          <p14:tracePt t="11315" x="5081588" y="4176713"/>
          <p14:tracePt t="11337" x="5086350" y="4171950"/>
          <p14:tracePt t="11349" x="5105400" y="4171950"/>
          <p14:tracePt t="11360" x="5114925" y="4171950"/>
          <p14:tracePt t="11371" x="5129213" y="4171950"/>
          <p14:tracePt t="11393" x="5138738" y="4171950"/>
          <p14:tracePt t="11396" x="5143500" y="4171950"/>
          <p14:tracePt t="11405" x="5153025" y="4171950"/>
          <p14:tracePt t="11416" x="5162550" y="4171950"/>
          <p14:tracePt t="11438" x="5172075" y="4176713"/>
          <p14:tracePt t="11450" x="5176838" y="4176713"/>
          <p14:tracePt t="11461" x="5186363" y="4176713"/>
          <p14:tracePt t="11472" x="5195888" y="4176713"/>
          <p14:tracePt t="11485" x="5200650" y="4176713"/>
          <p14:tracePt t="11506" x="5210175" y="4176713"/>
          <p14:tracePt t="11518" x="5219700" y="4176713"/>
          <p14:tracePt t="11540" x="5229225" y="4176713"/>
          <p14:tracePt t="11552" x="5233988" y="4176713"/>
          <p14:tracePt t="11575" x="5243513" y="4176713"/>
          <p14:tracePt t="11585" x="5253038" y="4176713"/>
          <p14:tracePt t="11596" x="5262563" y="4176713"/>
          <p14:tracePt t="11607" x="5276850" y="4176713"/>
          <p14:tracePt t="11619" x="5300663" y="4176713"/>
          <p14:tracePt t="11630" x="5310188" y="4176713"/>
          <p14:tracePt t="11641" x="5324475" y="4176713"/>
          <p14:tracePt t="11652" x="5348288" y="4176713"/>
          <p14:tracePt t="11663" x="5376863" y="4171950"/>
          <p14:tracePt t="11675" x="5405438" y="4171950"/>
          <p14:tracePt t="11686" x="5424488" y="4171950"/>
          <p14:tracePt t="11697" x="5438775" y="4171950"/>
          <p14:tracePt t="11709" x="5457825" y="4171950"/>
          <p14:tracePt t="11721" x="5472113" y="4171950"/>
          <p14:tracePt t="11732" x="5491163" y="4171950"/>
          <p14:tracePt t="11742" x="5505450" y="4171950"/>
          <p14:tracePt t="11753" x="5529263" y="4171950"/>
          <p14:tracePt t="11765" x="5548313" y="4171950"/>
          <p14:tracePt t="11776" x="5562600" y="4171950"/>
          <p14:tracePt t="11787" x="5586413" y="4162425"/>
          <p14:tracePt t="11798" x="5595938" y="4162425"/>
          <p14:tracePt t="11900" x="5605463" y="4162425"/>
          <p14:tracePt t="11990" x="5610225" y="4162425"/>
          <p14:tracePt t="12012" x="5619750" y="4162425"/>
          <p14:tracePt t="12024" x="5629275" y="4162425"/>
          <p14:tracePt t="12046" x="5638800" y="4162425"/>
          <p14:tracePt t="12049" x="5643563" y="4162425"/>
          <p14:tracePt t="12057" x="5653088" y="4162425"/>
          <p14:tracePt t="12069" x="5662613" y="4162425"/>
          <p14:tracePt t="12080" x="5672138" y="4162425"/>
          <p14:tracePt t="12091" x="5686425" y="4162425"/>
          <p14:tracePt t="12102" x="5700713" y="4162425"/>
          <p14:tracePt t="12125" x="5710238" y="4152900"/>
          <p14:tracePt t="12137" x="5719763" y="4152900"/>
          <p14:tracePt t="12147" x="5729288" y="4152900"/>
          <p14:tracePt t="12170" x="5734050" y="4152900"/>
          <p14:tracePt t="12203" x="5743575" y="4152900"/>
          <p14:tracePt t="12226" x="5753100" y="4152900"/>
          <p14:tracePt t="12238" x="5757863" y="4152900"/>
          <p14:tracePt t="12248" x="5767388" y="4152900"/>
          <p14:tracePt t="12260" x="5776913" y="4152900"/>
          <p14:tracePt t="12271" x="5791200" y="4152900"/>
          <p14:tracePt t="12282" x="5810250" y="4152900"/>
          <p14:tracePt t="12293" x="5834063" y="4152900"/>
          <p14:tracePt t="12306" x="5848350" y="4152900"/>
          <p14:tracePt t="12316" x="5857875" y="4152900"/>
          <p14:tracePt t="12339" x="5867400" y="4152900"/>
          <p14:tracePt t="12361" x="5876925" y="4152900"/>
          <p14:tracePt t="12372" x="5891213" y="4152900"/>
          <p14:tracePt t="12385" x="5900738" y="4152900"/>
          <p14:tracePt t="12395" x="5924550" y="4152900"/>
          <p14:tracePt t="12406" x="5948363" y="4152900"/>
          <p14:tracePt t="12418" x="5981700" y="4152900"/>
          <p14:tracePt t="12428" x="6038850" y="4152900"/>
          <p14:tracePt t="12440" x="6086475" y="4152900"/>
          <p14:tracePt t="12452" x="6110288" y="4152900"/>
          <p14:tracePt t="12463" x="6143625" y="4152900"/>
          <p14:tracePt t="12474" x="6176963" y="4152900"/>
          <p14:tracePt t="12485" x="6200775" y="4148138"/>
          <p14:tracePt t="12496" x="6229350" y="4148138"/>
          <p14:tracePt t="12507" x="6253163" y="4138613"/>
          <p14:tracePt t="12518" x="6276975" y="4138613"/>
          <p14:tracePt t="12530" x="6286500" y="4138613"/>
          <p14:tracePt t="12541" x="6300788" y="4129088"/>
          <p14:tracePt t="12552" x="6315075" y="4129088"/>
          <p14:tracePt t="12563" x="6343650" y="4129088"/>
          <p14:tracePt t="12575" x="6367463" y="4129088"/>
          <p14:tracePt t="12586" x="6391275" y="4129088"/>
          <p14:tracePt t="12597" x="6405563" y="4129088"/>
          <p14:tracePt t="12609" x="6434138" y="4129088"/>
          <p14:tracePt t="12620" x="6438900" y="4129088"/>
          <p14:tracePt t="12631" x="6457950" y="4129088"/>
          <p14:tracePt t="12642" x="6462713" y="4129088"/>
          <p14:tracePt t="12653" x="6472238" y="4129088"/>
          <p14:tracePt t="12676" x="6481763" y="4129088"/>
          <p14:tracePt t="12732" x="6472238" y="4129088"/>
          <p14:tracePt t="12744" x="6462713" y="4129088"/>
          <p14:tracePt t="12755" x="6438900" y="4129088"/>
          <p14:tracePt t="12766" x="6434138" y="4129088"/>
          <p14:tracePt t="13058" x="6424613" y="4129088"/>
          <p14:tracePt t="13081" x="6424613" y="4119563"/>
          <p14:tracePt t="13092" x="6415088" y="4119563"/>
          <p14:tracePt t="13104" x="6405563" y="4119563"/>
          <p14:tracePt t="13126" x="6400800" y="4119563"/>
          <p14:tracePt t="13272" x="6391275" y="4119563"/>
          <p14:tracePt t="13531" x="6381750" y="4119563"/>
          <p14:tracePt t="13554" x="6381750" y="4129088"/>
          <p14:tracePt t="13756" x="6381750" y="4138613"/>
          <p14:tracePt t="13779" x="6381750" y="4148138"/>
          <p14:tracePt t="13801" x="6381750" y="4152900"/>
          <p14:tracePt t="13835" x="6381750" y="4162425"/>
          <p14:tracePt t="13846" x="6372225" y="4171950"/>
          <p14:tracePt t="13858" x="6372225" y="4176713"/>
          <p14:tracePt t="13869" x="6372225" y="4186238"/>
          <p14:tracePt t="13880" x="6367463" y="4195763"/>
          <p14:tracePt t="13891" x="6367463" y="4205288"/>
          <p14:tracePt t="13914" x="6367463" y="4210050"/>
          <p14:tracePt t="13970" x="6367463" y="4219575"/>
          <p14:tracePt t="13981" x="6372225" y="4219575"/>
          <p14:tracePt t="14004" x="6381750" y="4219575"/>
          <p14:tracePt t="14015" x="6400800" y="4219575"/>
          <p14:tracePt t="14026" x="6415088" y="4219575"/>
          <p14:tracePt t="14038" x="6448425" y="4229100"/>
          <p14:tracePt t="14049" x="6481763" y="4229100"/>
          <p14:tracePt t="14060" x="6519863" y="4233863"/>
          <p14:tracePt t="14071" x="6562725" y="4233863"/>
          <p14:tracePt t="14082" x="6619875" y="4233863"/>
          <p14:tracePt t="14094" x="6677025" y="4233863"/>
          <p14:tracePt t="14105" x="6724650" y="4233863"/>
          <p14:tracePt t="14116" x="6777038" y="4233863"/>
          <p14:tracePt t="14127" x="6815138" y="4233863"/>
          <p14:tracePt t="14139" x="6858000" y="4233863"/>
          <p14:tracePt t="14150" x="6905625" y="4233863"/>
          <p14:tracePt t="14161" x="6958013" y="4233863"/>
          <p14:tracePt t="14172" x="7005638" y="4233863"/>
          <p14:tracePt t="14184" x="7062788" y="4233863"/>
          <p14:tracePt t="14195" x="7105650" y="4233863"/>
          <p14:tracePt t="14206" x="7162800" y="4233863"/>
          <p14:tracePt t="14217" x="7219950" y="4233863"/>
          <p14:tracePt t="14229" x="7291388" y="4233863"/>
          <p14:tracePt t="14240" x="7367588" y="4233863"/>
          <p14:tracePt t="14251" x="7405688" y="4233863"/>
          <p14:tracePt t="14262" x="7458075" y="4233863"/>
          <p14:tracePt t="14273" x="7496175" y="4233863"/>
          <p14:tracePt t="14286" x="7572375" y="4243388"/>
          <p14:tracePt t="14296" x="7620000" y="4243388"/>
          <p14:tracePt t="14307" x="7686675" y="4243388"/>
          <p14:tracePt t="14320" x="7720013" y="4243388"/>
          <p14:tracePt t="14330" x="7753350" y="4243388"/>
          <p14:tracePt t="14341" x="7777163" y="4243388"/>
          <p14:tracePt t="14353" x="7810500" y="4243388"/>
          <p14:tracePt t="14364" x="7834313" y="4233863"/>
          <p14:tracePt t="14375" x="7881938" y="4233863"/>
          <p14:tracePt t="14386" x="7929563" y="4233863"/>
          <p14:tracePt t="14397" x="7962900" y="4233863"/>
          <p14:tracePt t="14409" x="8020050" y="4233863"/>
          <p14:tracePt t="14420" x="8072438" y="4229100"/>
          <p14:tracePt t="14431" x="8143875" y="4229100"/>
          <p14:tracePt t="14442" x="8201025" y="4229100"/>
          <p14:tracePt t="14454" x="8258175" y="4229100"/>
          <p14:tracePt t="14465" x="8301038" y="4219575"/>
          <p14:tracePt t="14476" x="8348663" y="4219575"/>
          <p14:tracePt t="14487" x="8391525" y="4219575"/>
          <p14:tracePt t="14499" x="8448675" y="4219575"/>
          <p14:tracePt t="14510" x="8486775" y="4219575"/>
          <p14:tracePt t="14521" x="8562975" y="4219575"/>
          <p14:tracePt t="14532" x="8601075" y="4219575"/>
          <p14:tracePt t="14544" x="8658225" y="4219575"/>
          <p14:tracePt t="14566" x="8710613" y="4219575"/>
          <p14:tracePt t="14569" x="8743950" y="4219575"/>
          <p14:tracePt t="14577" x="8782050" y="4219575"/>
          <p14:tracePt t="14589" x="8815388" y="4219575"/>
          <p14:tracePt t="14600" x="8858250" y="4219575"/>
          <p14:tracePt t="14611" x="8882063" y="4219575"/>
          <p14:tracePt t="14622" x="8896350" y="4219575"/>
          <p14:tracePt t="14634" x="8905875" y="4219575"/>
          <p14:tracePt t="14645" x="8924925" y="4219575"/>
          <p14:tracePt t="14656" x="8929688" y="4219575"/>
          <p14:tracePt t="14668" x="8948738" y="4219575"/>
          <p14:tracePt t="14679" x="8963025" y="4219575"/>
          <p14:tracePt t="14690" x="8982075" y="4219575"/>
          <p14:tracePt t="14702" x="8996363" y="4219575"/>
          <p14:tracePt t="14712" x="9010650" y="4210050"/>
          <p14:tracePt t="14723" x="9029700" y="4210050"/>
          <p14:tracePt t="14736" x="9039225" y="4210050"/>
          <p14:tracePt t="14746" x="9053513" y="4210050"/>
          <p14:tracePt t="14757" x="9063038" y="4210050"/>
          <p14:tracePt t="14769" x="9077325" y="4210050"/>
          <p14:tracePt t="14780" x="9086850" y="4210050"/>
          <p14:tracePt t="14791" x="9096375" y="4210050"/>
          <p14:tracePt t="14803" x="9101138" y="4205288"/>
          <p14:tracePt t="14814" x="9110663" y="4205288"/>
          <p14:tracePt t="14825" x="9120188" y="4205288"/>
          <p14:tracePt t="14836" x="9129713" y="4205288"/>
          <p14:tracePt t="14859" x="9134475" y="4205288"/>
          <p14:tracePt t="14892" x="9144000" y="4205288"/>
          <p14:tracePt t="14903" x="9153525" y="4205288"/>
          <p14:tracePt t="14915" x="9158288" y="4205288"/>
          <p14:tracePt t="14926" x="9177338" y="4205288"/>
          <p14:tracePt t="14937" x="9186863" y="4205288"/>
          <p14:tracePt t="14948" x="9210675" y="4195763"/>
          <p14:tracePt t="14960" x="9224963" y="4195763"/>
          <p14:tracePt t="14971" x="9234488" y="4195763"/>
          <p14:tracePt t="15005" x="9244013" y="4195763"/>
          <p14:tracePt t="15061" x="9248775" y="4195763"/>
          <p14:tracePt t="15095" x="9258300" y="4195763"/>
          <p14:tracePt t="15117" x="9267825" y="4195763"/>
          <p14:tracePt t="15376" x="9277350" y="4195763"/>
          <p14:tracePt t="15390" x="9267825" y="4195763"/>
          <p14:tracePt t="15399" x="9244013" y="4195763"/>
          <p14:tracePt t="15714" x="9248775" y="4186238"/>
          <p14:tracePt t="15725" x="9258300" y="4186238"/>
          <p14:tracePt t="15747" x="9267825" y="4186238"/>
          <p14:tracePt t="15759" x="9277350" y="4186238"/>
          <p14:tracePt t="15950" x="9282113" y="4186238"/>
          <p14:tracePt t="15972" x="9291638" y="4186238"/>
          <p14:tracePt t="15983" x="9301163" y="4186238"/>
          <p14:tracePt t="15995" x="9305925" y="4176713"/>
          <p14:tracePt t="16006" x="9324975" y="4176713"/>
          <p14:tracePt t="16017" x="9339263" y="4176713"/>
          <p14:tracePt t="16029" x="9363075" y="4176713"/>
          <p14:tracePt t="16040" x="9396413" y="4176713"/>
          <p14:tracePt t="16052" x="9448800" y="4176713"/>
          <p14:tracePt t="16062" x="9496425" y="4176713"/>
          <p14:tracePt t="16074" x="9539288" y="4176713"/>
          <p14:tracePt t="16086" x="9567863" y="4176713"/>
          <p14:tracePt t="16096" x="9577388" y="4176713"/>
          <p14:tracePt t="16107" x="9586913" y="4176713"/>
          <p14:tracePt t="16479" x="9586913" y="4186238"/>
          <p14:tracePt t="16490" x="9596438" y="4195763"/>
          <p14:tracePt t="16501" x="9601200" y="4210050"/>
          <p14:tracePt t="16513" x="9610725" y="4219575"/>
          <p14:tracePt t="16524" x="9620250" y="4233863"/>
          <p14:tracePt t="16536" x="9620250" y="4252913"/>
          <p14:tracePt t="16546" x="9620250" y="4262438"/>
          <p14:tracePt t="16558" x="9610725" y="4262438"/>
          <p14:tracePt t="16570" x="9610725" y="4267200"/>
          <p14:tracePt t="16580" x="9601200" y="4276725"/>
          <p14:tracePt t="16591" x="9596438" y="4276725"/>
          <p14:tracePt t="16603" x="9596438" y="4286250"/>
          <p14:tracePt t="16614" x="9586913" y="4286250"/>
          <p14:tracePt t="16625" x="9586913" y="4295775"/>
          <p14:tracePt t="16647" x="9586913" y="4300538"/>
          <p14:tracePt t="16650" x="9577388" y="4300538"/>
          <p14:tracePt t="16659" x="9577388" y="4310063"/>
          <p14:tracePt t="16670" x="9567863" y="4319588"/>
          <p14:tracePt t="16693" x="9563100" y="4319588"/>
          <p14:tracePt t="16704" x="9563100" y="4324350"/>
          <p14:tracePt t="16715" x="9563100" y="4333875"/>
          <p14:tracePt t="16726" x="9563100" y="4343400"/>
          <p14:tracePt t="16737" x="9553575" y="4357688"/>
          <p14:tracePt t="16749" x="9553575" y="4367213"/>
          <p14:tracePt t="16760" x="9553575" y="4391025"/>
          <p14:tracePt t="16771" x="9553575" y="4414838"/>
          <p14:tracePt t="16783" x="9553575" y="4448175"/>
          <p14:tracePt t="16793" x="9553575" y="4481513"/>
          <p14:tracePt t="16805" x="9563100" y="4514850"/>
          <p14:tracePt t="16816" x="9567863" y="4548188"/>
          <p14:tracePt t="16828" x="9577388" y="4581525"/>
          <p14:tracePt t="16839" x="9596438" y="4614863"/>
          <p14:tracePt t="16850" x="9610725" y="4629150"/>
          <p14:tracePt t="16861" x="9634538" y="4652963"/>
          <p14:tracePt t="16872" x="9653588" y="4672013"/>
          <p14:tracePt t="16884" x="9667875" y="4686300"/>
          <p14:tracePt t="16895" x="9691688" y="4705350"/>
          <p14:tracePt t="16906" x="9725025" y="4719638"/>
          <p14:tracePt t="16918" x="9744075" y="4729163"/>
          <p14:tracePt t="16929" x="9772650" y="4733925"/>
          <p14:tracePt t="16940" x="9801225" y="4743450"/>
          <p14:tracePt t="16951" x="9825038" y="4752975"/>
          <p14:tracePt t="16963" x="9848850" y="4762500"/>
          <p14:tracePt t="16974" x="9863138" y="4762500"/>
          <p14:tracePt t="16986" x="9891713" y="4762500"/>
          <p14:tracePt t="16996" x="9906000" y="4762500"/>
          <p14:tracePt t="17007" x="9939338" y="4762500"/>
          <p14:tracePt t="17020" x="9963150" y="4752975"/>
          <p14:tracePt t="17030" x="10006013" y="4733925"/>
          <p14:tracePt t="17041" x="10039350" y="4729163"/>
          <p14:tracePt t="17054" x="10096500" y="4719638"/>
          <p14:tracePt t="17064" x="10144125" y="4710113"/>
          <p14:tracePt t="17075" x="10201275" y="4686300"/>
          <p14:tracePt t="17087" x="10258425" y="4672013"/>
          <p14:tracePt t="17098" x="10291763" y="4662488"/>
          <p14:tracePt t="17109" x="10325100" y="4652963"/>
          <p14:tracePt t="17120" x="10339388" y="4643438"/>
          <p14:tracePt t="17131" x="10339388" y="4638675"/>
          <p14:tracePt t="17142" x="10339388" y="4629150"/>
          <p14:tracePt t="17165" x="10339388" y="4619625"/>
          <p14:tracePt t="17176" x="10339388" y="4614863"/>
          <p14:tracePt t="17187" x="10339388" y="4595813"/>
          <p14:tracePt t="17199" x="10339388" y="4572000"/>
          <p14:tracePt t="17210" x="10339388" y="4557713"/>
          <p14:tracePt t="17221" x="10348913" y="4529138"/>
          <p14:tracePt t="17232" x="10348913" y="4505325"/>
          <p14:tracePt t="17243" x="10348913" y="4500563"/>
          <p14:tracePt t="17255" x="10348913" y="4481513"/>
          <p14:tracePt t="17266" x="10348913" y="4467225"/>
          <p14:tracePt t="17277" x="10339388" y="4457700"/>
          <p14:tracePt t="17289" x="10329863" y="4448175"/>
          <p14:tracePt t="17300" x="10315575" y="4433888"/>
          <p14:tracePt t="17311" x="10301288" y="4414838"/>
          <p14:tracePt t="17322" x="10282238" y="4410075"/>
          <p14:tracePt t="17334" x="10258425" y="4391025"/>
          <p14:tracePt t="17345" x="10234613" y="4381500"/>
          <p14:tracePt t="17356" x="10201275" y="4367213"/>
          <p14:tracePt t="17368" x="10167938" y="4352925"/>
          <p14:tracePt t="17379" x="10144125" y="4343400"/>
          <p14:tracePt t="17390" x="10110788" y="4324350"/>
          <p14:tracePt t="17401" x="10077450" y="4319588"/>
          <p14:tracePt t="17412" x="10063163" y="4310063"/>
          <p14:tracePt t="17424" x="10044113" y="4300538"/>
          <p14:tracePt t="17436" x="10029825" y="4295775"/>
          <p14:tracePt t="17446" x="10020300" y="4295775"/>
          <p14:tracePt t="17457" x="10006013" y="4286250"/>
          <p14:tracePt t="17470" x="9986963" y="4286250"/>
          <p14:tracePt t="17480" x="9977438" y="4286250"/>
          <p14:tracePt t="17491" x="9972675" y="4286250"/>
          <p14:tracePt t="17503" x="9953625" y="4286250"/>
          <p14:tracePt t="17514" x="9948863" y="4295775"/>
          <p14:tracePt t="17525" x="9929813" y="4295775"/>
          <p14:tracePt t="17537" x="9920288" y="4300538"/>
          <p14:tracePt t="17548" x="9915525" y="4310063"/>
          <p14:tracePt t="17559" x="9906000" y="4319588"/>
          <p14:tracePt t="17570" x="9896475" y="4324350"/>
          <p14:tracePt t="17581" x="9896475" y="4333875"/>
          <p14:tracePt t="17593" x="9891713" y="4352925"/>
          <p14:tracePt t="17604" x="9891713" y="4357688"/>
          <p14:tracePt t="17615" x="9882188" y="4367213"/>
          <p14:tracePt t="17626" x="9872663" y="4376738"/>
          <p14:tracePt t="17637" x="9863138" y="4381500"/>
          <p14:tracePt t="17649" x="9858375" y="4391025"/>
          <p14:tracePt t="17660" x="9848850" y="4400550"/>
          <p14:tracePt t="17671" x="9839325" y="4410075"/>
          <p14:tracePt t="17683" x="9834563" y="4414838"/>
          <p14:tracePt t="17694" x="9825038" y="4424363"/>
          <p14:tracePt t="17705" x="9825038" y="4438650"/>
          <p14:tracePt t="17716" x="9815513" y="4448175"/>
          <p14:tracePt t="17727" x="9815513" y="4457700"/>
          <p14:tracePt t="17739" x="9805988" y="4467225"/>
          <p14:tracePt t="17750" x="9801225" y="4471988"/>
          <p14:tracePt t="17772" x="9801225" y="4481513"/>
          <p14:tracePt t="17775" x="9791700" y="4491038"/>
          <p14:tracePt t="17795" x="9791700" y="4500563"/>
          <p14:tracePt t="17817" x="9782175" y="4505325"/>
          <p14:tracePt t="17829" x="9782175" y="4514850"/>
          <p14:tracePt t="17851" x="9782175" y="4524375"/>
          <p14:tracePt t="17862" x="9772650" y="4524375"/>
          <p14:tracePt t="17874" x="9772650" y="4529138"/>
          <p14:tracePt t="17896" x="9772650" y="4538663"/>
          <p14:tracePt t="17907" x="9772650" y="4548188"/>
          <p14:tracePt t="17930" x="9772650" y="4557713"/>
          <p14:tracePt t="17975" x="9772650" y="4562475"/>
          <p14:tracePt t="18009" x="9772650" y="4572000"/>
          <p14:tracePt t="18031" x="9772650" y="4581525"/>
          <p14:tracePt t="18054" x="9772650" y="4586288"/>
          <p14:tracePt t="18076" x="9772650" y="4595813"/>
          <p14:tracePt t="18099" x="9782175" y="4595813"/>
          <p14:tracePt t="18110" x="9782175" y="4605338"/>
          <p14:tracePt t="18132" x="9791700" y="4614863"/>
          <p14:tracePt t="18155" x="9801225" y="4614863"/>
          <p14:tracePt t="18178" x="9801225" y="4619625"/>
          <p14:tracePt t="18200" x="9805988" y="4619625"/>
          <p14:tracePt t="18222" x="9805988" y="4629150"/>
          <p14:tracePt t="23409" x="9801225" y="4619625"/>
          <p14:tracePt t="23432" x="9791700" y="4614863"/>
          <p14:tracePt t="23443" x="9782175" y="4605338"/>
          <p14:tracePt t="23455" x="9758363" y="4586288"/>
          <p14:tracePt t="23465" x="9715500" y="4581525"/>
          <p14:tracePt t="23476" x="9677400" y="4562475"/>
          <p14:tracePt t="23489" x="9620250" y="4557713"/>
          <p14:tracePt t="23499" x="9553575" y="4529138"/>
          <p14:tracePt t="23510" x="9510713" y="4524375"/>
          <p14:tracePt t="23522" x="9472613" y="4505325"/>
          <p14:tracePt t="23533" x="9420225" y="4491038"/>
          <p14:tracePt t="23544" x="9396413" y="4481513"/>
          <p14:tracePt t="23555" x="9358313" y="4471988"/>
          <p14:tracePt t="23566" x="9315450" y="4457700"/>
          <p14:tracePt t="23577" x="9282113" y="4448175"/>
          <p14:tracePt t="23589" x="9234488" y="4433888"/>
          <p14:tracePt t="23600" x="9177338" y="4414838"/>
          <p14:tracePt t="23611" x="9134475" y="4391025"/>
          <p14:tracePt t="23623" x="9077325" y="4367213"/>
          <p14:tracePt t="23634" x="8996363" y="4324350"/>
          <p14:tracePt t="23645" x="8939213" y="4300538"/>
          <p14:tracePt t="23657" x="8848725" y="4262438"/>
          <p14:tracePt t="23667" x="8758238" y="4219575"/>
          <p14:tracePt t="23679" x="8686800" y="4195763"/>
          <p14:tracePt t="23690" x="8596313" y="4152900"/>
          <p14:tracePt t="23701" x="8496300" y="4119563"/>
          <p14:tracePt t="23712" x="8415338" y="4086225"/>
          <p14:tracePt t="23724" x="8358188" y="4062413"/>
          <p14:tracePt t="23735" x="8281988" y="4024313"/>
          <p14:tracePt t="23746" x="8210550" y="3981450"/>
          <p14:tracePt t="23758" x="8167688" y="3948113"/>
          <p14:tracePt t="23769" x="8120063" y="3914775"/>
          <p14:tracePt t="23780" x="8072438" y="3881438"/>
          <p14:tracePt t="23791" x="8005763" y="3857625"/>
          <p14:tracePt t="23803" x="7972425" y="3843338"/>
          <p14:tracePt t="23814" x="7924800" y="3824288"/>
          <p14:tracePt t="23825" x="7891463" y="3819525"/>
          <p14:tracePt t="23836" x="7867650" y="3810000"/>
          <p14:tracePt t="23848" x="7848600" y="3800475"/>
          <p14:tracePt t="23859" x="7824788" y="3795713"/>
          <p14:tracePt t="23870" x="7815263" y="3795713"/>
          <p14:tracePt t="23881" x="7791450" y="3795713"/>
          <p14:tracePt t="23893" x="7767638" y="3786188"/>
          <p14:tracePt t="23904" x="7753350" y="3776663"/>
          <p14:tracePt t="23915" x="7743825" y="3776663"/>
          <p14:tracePt t="23926" x="7734300" y="3767138"/>
          <p14:tracePt t="23982" x="7724775" y="3767138"/>
          <p14:tracePt t="24006" x="7724775" y="3776663"/>
          <p14:tracePt t="24016" x="7720013" y="3776663"/>
          <p14:tracePt t="24028" x="7710488" y="3776663"/>
          <p14:tracePt t="24050" x="7700963" y="3776663"/>
          <p14:tracePt t="24061" x="7691438" y="3786188"/>
          <p14:tracePt t="24073" x="7686675" y="3786188"/>
          <p14:tracePt t="24084" x="7677150" y="3786188"/>
          <p14:tracePt t="24095" x="7667625" y="3786188"/>
          <p14:tracePt t="24106" x="7662863" y="3795713"/>
          <p14:tracePt t="24129" x="7653338" y="3800475"/>
          <p14:tracePt t="24151" x="7643813" y="3800475"/>
          <p14:tracePt t="24162" x="7634288" y="3800475"/>
          <p14:tracePt t="24174" x="7634288" y="3810000"/>
          <p14:tracePt t="24196" x="7629525" y="3810000"/>
          <p14:tracePt t="24331" x="7629525" y="3819525"/>
          <p14:tracePt t="24882" x="7634288" y="3819525"/>
          <p14:tracePt t="24906" x="7653338" y="3810000"/>
          <p14:tracePt t="24916" x="7667625" y="3810000"/>
          <p14:tracePt t="24928" x="7677150" y="3810000"/>
          <p14:tracePt t="24940" x="7710488" y="3810000"/>
          <p14:tracePt t="24950" x="7753350" y="3810000"/>
          <p14:tracePt t="24961" x="7791450" y="3810000"/>
          <p14:tracePt t="24973" x="7867650" y="3800475"/>
          <p14:tracePt t="24984" x="7929563" y="3795713"/>
          <p14:tracePt t="24995" x="7986713" y="3795713"/>
          <p14:tracePt t="25006" x="8043863" y="3786188"/>
          <p14:tracePt t="25018" x="8134350" y="3776663"/>
          <p14:tracePt t="25029" x="8191500" y="3776663"/>
          <p14:tracePt t="25040" x="8281988" y="3776663"/>
          <p14:tracePt t="25051" x="8348663" y="3776663"/>
          <p14:tracePt t="25062" x="8448675" y="3767138"/>
          <p14:tracePt t="25074" x="8505825" y="3767138"/>
          <p14:tracePt t="25085" x="8553450" y="3767138"/>
          <p14:tracePt t="25096" x="8577263" y="3767138"/>
          <p14:tracePt t="25108" x="8596313" y="3767138"/>
          <p14:tracePt t="25119" x="8601075" y="3767138"/>
          <p14:tracePt t="25130" x="8610600" y="3767138"/>
          <p14:tracePt t="28474" x="8601075" y="3767138"/>
          <p14:tracePt t="28617" x="8596313" y="3767138"/>
          <p14:tracePt t="28629" x="8596313" y="3762375"/>
          <p14:tracePt t="28641" x="8586788" y="3762375"/>
          <p14:tracePt t="28651" x="8577263" y="3752850"/>
          <p14:tracePt t="28663" x="8562975" y="3738563"/>
          <p14:tracePt t="28675" x="8539163" y="3719513"/>
          <p14:tracePt t="28685" x="8486775" y="3686175"/>
          <p14:tracePt t="28696" x="8424863" y="3648075"/>
          <p14:tracePt t="28708" x="8367713" y="3614738"/>
          <p14:tracePt t="28719" x="8277225" y="3581400"/>
          <p14:tracePt t="28730" x="8167688" y="3548063"/>
          <p14:tracePt t="28741" x="8077200" y="3524250"/>
          <p14:tracePt t="28753" x="7986713" y="3500438"/>
          <p14:tracePt t="28764" x="7867650" y="3467100"/>
          <p14:tracePt t="28775" x="7810500" y="3448050"/>
          <p14:tracePt t="28786" x="7743825" y="3433763"/>
          <p14:tracePt t="28798" x="7720013" y="3424238"/>
          <p14:tracePt t="28809" x="7677150" y="3409950"/>
          <p14:tracePt t="28820" x="7634288" y="3400425"/>
          <p14:tracePt t="28832" x="7620000" y="3400425"/>
          <p14:tracePt t="28843" x="7610475" y="3400425"/>
          <p14:tracePt t="28865" x="7605713" y="3400425"/>
          <p14:tracePt t="28876" x="7596188" y="3400425"/>
          <p14:tracePt t="28888" x="7586663" y="3400425"/>
          <p14:tracePt t="28899" x="7577138" y="3409950"/>
          <p14:tracePt t="28910" x="7562850" y="3409950"/>
          <p14:tracePt t="28921" x="7539038" y="3414713"/>
          <p14:tracePt t="28933" x="7505700" y="3414713"/>
          <p14:tracePt t="28944" x="7481888" y="3414713"/>
          <p14:tracePt t="28955" x="7448550" y="3424238"/>
          <p14:tracePt t="28967" x="7424738" y="3424238"/>
          <p14:tracePt t="28978" x="7405688" y="3424238"/>
          <p14:tracePt t="28989" x="7381875" y="3424238"/>
          <p14:tracePt t="29001" x="7367588" y="3424238"/>
          <p14:tracePt t="29012" x="7367588" y="3414713"/>
          <p14:tracePt t="29024" x="7358063" y="3414713"/>
          <p14:tracePt t="29034" x="7348538" y="3414713"/>
          <p14:tracePt t="29045" x="7343775" y="3414713"/>
          <p14:tracePt t="29068" x="7334250" y="3414713"/>
          <p14:tracePt t="29113" x="7324725" y="3414713"/>
          <p14:tracePt t="29236" x="7334250" y="3414713"/>
          <p14:tracePt t="29574" x="7343775" y="3414713"/>
          <p14:tracePt t="29596" x="7348538" y="3414713"/>
          <p14:tracePt t="29608" x="7358063" y="3409950"/>
          <p14:tracePt t="29619" x="7367588" y="3409950"/>
          <p14:tracePt t="29630" x="7372350" y="3409950"/>
          <p14:tracePt t="29641" x="7381875" y="3409950"/>
          <p14:tracePt t="29653" x="7391400" y="3409950"/>
          <p14:tracePt t="29664" x="7400925" y="3409950"/>
          <p14:tracePt t="29675" x="7405688" y="3409950"/>
          <p14:tracePt t="29686" x="7415213" y="3409950"/>
          <p14:tracePt t="29698" x="7424738" y="3409950"/>
          <p14:tracePt t="29709" x="7429500" y="3400425"/>
          <p14:tracePt t="29720" x="7439025" y="3400425"/>
          <p14:tracePt t="29732" x="7458075" y="3400425"/>
          <p14:tracePt t="29743" x="7472363" y="3400425"/>
          <p14:tracePt t="29754" x="7481888" y="3400425"/>
          <p14:tracePt t="29765" x="7486650" y="3400425"/>
          <p14:tracePt t="29776" x="7505700" y="3390900"/>
          <p14:tracePt t="29788" x="7519988" y="3390900"/>
          <p14:tracePt t="29799" x="7548563" y="3390900"/>
          <p14:tracePt t="29810" x="7577138" y="3390900"/>
          <p14:tracePt t="29821" x="7605713" y="3390900"/>
          <p14:tracePt t="29833" x="7643813" y="3390900"/>
          <p14:tracePt t="29844" x="7667625" y="3390900"/>
          <p14:tracePt t="29855" x="7691438" y="3390900"/>
          <p14:tracePt t="29866" x="7720013" y="3390900"/>
          <p14:tracePt t="29878" x="7734300" y="3390900"/>
          <p14:tracePt t="29889" x="7753350" y="3390900"/>
          <p14:tracePt t="29900" x="7781925" y="3390900"/>
          <p14:tracePt t="29911" x="7810500" y="3390900"/>
          <p14:tracePt t="29924" x="7834313" y="3390900"/>
          <p14:tracePt t="29934" x="7867650" y="3390900"/>
          <p14:tracePt t="29945" x="7896225" y="3390900"/>
          <p14:tracePt t="29958" x="7924800" y="3390900"/>
          <p14:tracePt t="29968" x="7948613" y="3390900"/>
          <p14:tracePt t="29979" x="7972425" y="3390900"/>
          <p14:tracePt t="29992" x="8005763" y="3390900"/>
          <p14:tracePt t="30002" x="8020050" y="3390900"/>
          <p14:tracePt t="30013" x="8062913" y="3390900"/>
          <p14:tracePt t="30025" x="8096250" y="3390900"/>
          <p14:tracePt t="30035" x="8120063" y="3386138"/>
          <p14:tracePt t="30047" x="8162925" y="3386138"/>
          <p14:tracePt t="30058" x="8224838" y="3386138"/>
          <p14:tracePt t="30069" x="8267700" y="3376613"/>
          <p14:tracePt t="30080" x="8334375" y="3376613"/>
          <p14:tracePt t="30092" x="8391525" y="3367088"/>
          <p14:tracePt t="30103" x="8429625" y="3357563"/>
          <p14:tracePt t="30114" x="8496300" y="3352800"/>
          <p14:tracePt t="30125" x="8553450" y="3352800"/>
          <p14:tracePt t="30137" x="8601075" y="3352800"/>
          <p14:tracePt t="30148" x="8643938" y="3343275"/>
          <p14:tracePt t="30159" x="8691563" y="3343275"/>
          <p14:tracePt t="30171" x="8724900" y="3333750"/>
          <p14:tracePt t="30182" x="8767763" y="3333750"/>
          <p14:tracePt t="30193" x="8801100" y="3324225"/>
          <p14:tracePt t="30204" x="8839200" y="3324225"/>
          <p14:tracePt t="30215" x="8867775" y="3319463"/>
          <p14:tracePt t="30227" x="8915400" y="3319463"/>
          <p14:tracePt t="30238" x="8953500" y="3319463"/>
          <p14:tracePt t="30249" x="8982075" y="3309938"/>
          <p14:tracePt t="30260" x="9020175" y="3309938"/>
          <p14:tracePt t="30272" x="9043988" y="3309938"/>
          <p14:tracePt t="30283" x="9077325" y="3300413"/>
          <p14:tracePt t="30294" x="9101138" y="3300413"/>
          <p14:tracePt t="30305" x="9134475" y="3300413"/>
          <p14:tracePt t="30316" x="9158288" y="3300413"/>
          <p14:tracePt t="30328" x="9191625" y="3295650"/>
          <p14:tracePt t="30339" x="9215438" y="3295650"/>
          <p14:tracePt t="30350" x="9258300" y="3295650"/>
          <p14:tracePt t="30362" x="9291638" y="3295650"/>
          <p14:tracePt t="30374" x="9324975" y="3286125"/>
          <p14:tracePt t="30384" x="9348788" y="3286125"/>
          <p14:tracePt t="30395" x="9382125" y="3286125"/>
          <p14:tracePt t="30407" x="9415463" y="3286125"/>
          <p14:tracePt t="30418" x="9429750" y="3286125"/>
          <p14:tracePt t="30688" x="9429750" y="3295650"/>
          <p14:tracePt t="30721" x="9439275" y="32956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22421" y="176993"/>
            <a:ext cx="11281719" cy="451800"/>
          </a:xfrm>
          <a:prstGeom prst="rect">
            <a:avLst/>
          </a:prstGeom>
          <a:noFill/>
          <a:ln>
            <a:noFill/>
          </a:ln>
        </p:spPr>
        <p:txBody>
          <a:bodyPr lIns="90000" tIns="46800" rIns="90000" bIns="46800"/>
          <a:lstStyle/>
          <a:p>
            <a:r>
              <a:rPr lang="en-US" sz="3200" spc="-1" dirty="0">
                <a:solidFill>
                  <a:srgbClr val="000000"/>
                </a:solidFill>
                <a:latin typeface="Arial"/>
              </a:rPr>
              <a:t>What did we learn from the Kong Kong PD-first programme?</a:t>
            </a:r>
          </a:p>
        </p:txBody>
      </p:sp>
      <p:sp>
        <p:nvSpPr>
          <p:cNvPr id="46" name="TextShape 2"/>
          <p:cNvSpPr txBox="1"/>
          <p:nvPr/>
        </p:nvSpPr>
        <p:spPr>
          <a:xfrm>
            <a:off x="3725157" y="6229207"/>
            <a:ext cx="8640000" cy="451800"/>
          </a:xfrm>
          <a:prstGeom prst="rect">
            <a:avLst/>
          </a:prstGeom>
          <a:noFill/>
          <a:ln>
            <a:noFill/>
          </a:ln>
        </p:spPr>
        <p:txBody>
          <a:bodyPr lIns="90000" tIns="45000" rIns="90000" bIns="45000"/>
          <a:lstStyle/>
          <a:p>
            <a:r>
              <a:rPr lang="en-US" b="1" spc="-1" dirty="0">
                <a:solidFill>
                  <a:srgbClr val="0054A6"/>
                </a:solidFill>
                <a:latin typeface="Arial"/>
              </a:rPr>
              <a:t>Nephrology, Volume: 27, Issue: 10, Pages: 787-794, First published: 08 April 2022, DOI: (10.1111/nep.14042) </a:t>
            </a:r>
            <a:endParaRPr lang="en-US" spc="-1" dirty="0">
              <a:solidFill>
                <a:srgbClr val="000000"/>
              </a:solidFill>
              <a:latin typeface="Arial"/>
            </a:endParaRPr>
          </a:p>
        </p:txBody>
      </p:sp>
      <p:pic>
        <p:nvPicPr>
          <p:cNvPr id="47" name="Main graphic"/>
          <p:cNvPicPr/>
          <p:nvPr/>
        </p:nvPicPr>
        <p:blipFill>
          <a:blip r:embed="rId5"/>
          <a:stretch/>
        </p:blipFill>
        <p:spPr>
          <a:xfrm>
            <a:off x="2207969" y="1245435"/>
            <a:ext cx="7635370" cy="4983772"/>
          </a:xfrm>
          <a:prstGeom prst="rect">
            <a:avLst/>
          </a:prstGeom>
          <a:ln>
            <a:noFill/>
          </a:ln>
        </p:spPr>
      </p:pic>
      <p:pic>
        <p:nvPicPr>
          <p:cNvPr id="14" name="Audio 13">
            <a:extLst>
              <a:ext uri="{FF2B5EF4-FFF2-40B4-BE49-F238E27FC236}">
                <a16:creationId xmlns:a16="http://schemas.microsoft.com/office/drawing/2014/main" id="{3DF34B6D-F18A-516A-F5B2-8C8908FCDB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p:transition advTm="3642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5620" x="9429750" y="3295650"/>
          <p14:tracePt t="15626" x="9405938" y="3295650"/>
          <p14:tracePt t="15638" x="9372600" y="3295650"/>
          <p14:tracePt t="15649" x="9339263" y="3295650"/>
          <p14:tracePt t="15661" x="9324975" y="3295650"/>
          <p14:tracePt t="15671" x="9301163" y="3295650"/>
          <p14:tracePt t="15683" x="9277350" y="3295650"/>
          <p14:tracePt t="15694" x="9191625" y="3295650"/>
          <p14:tracePt t="15705" x="9077325" y="3295650"/>
          <p14:tracePt t="15716" x="8953500" y="3295650"/>
          <p14:tracePt t="15727" x="8710613" y="3295650"/>
          <p14:tracePt t="15739" x="8539163" y="3300413"/>
          <p14:tracePt t="15750" x="8258175" y="3309938"/>
          <p14:tracePt t="15761" x="8062913" y="3319463"/>
          <p14:tracePt t="15773" x="7724775" y="3309938"/>
          <p14:tracePt t="15784" x="7358063" y="3300413"/>
          <p14:tracePt t="15795" x="7096125" y="3300413"/>
          <p14:tracePt t="15807" x="6700838" y="3295650"/>
          <p14:tracePt t="15818" x="6462713" y="3295650"/>
          <p14:tracePt t="15829" x="6186488" y="3300413"/>
          <p14:tracePt t="15840" x="5995988" y="3300413"/>
          <p14:tracePt t="15851" x="5767388" y="3319463"/>
          <p14:tracePt t="15863" x="5638800" y="3319463"/>
          <p14:tracePt t="15874" x="5481638" y="3319463"/>
          <p14:tracePt t="15886" x="5391150" y="3319463"/>
          <p14:tracePt t="15896" x="5286375" y="3324225"/>
          <p14:tracePt t="15907" x="5219700" y="3324225"/>
          <p14:tracePt t="15920" x="5105400" y="3324225"/>
          <p14:tracePt t="15930" x="5014913" y="3324225"/>
          <p14:tracePt t="15941" x="4876800" y="3324225"/>
          <p14:tracePt t="15954" x="4762500" y="3324225"/>
          <p14:tracePt t="15964" x="4586288" y="3309938"/>
          <p14:tracePt t="15975" x="4467225" y="3300413"/>
          <p14:tracePt t="15987" x="4276725" y="3276600"/>
          <p14:tracePt t="15998" x="4095750" y="3238500"/>
          <p14:tracePt t="16009" x="3981450" y="3205163"/>
          <p14:tracePt t="16020" x="3833813" y="3152775"/>
          <p14:tracePt t="16031" x="3729038" y="3119438"/>
          <p14:tracePt t="16043" x="3605213" y="3062288"/>
          <p14:tracePt t="16054" x="3538538" y="3024188"/>
          <p14:tracePt t="16065" x="3467100" y="2967038"/>
          <p14:tracePt t="16076" x="3424238" y="2933700"/>
          <p14:tracePt t="16088" x="3390900" y="2890838"/>
          <p14:tracePt t="16099" x="3376613" y="2857500"/>
          <p14:tracePt t="16110" x="3357563" y="2828925"/>
          <p14:tracePt t="16121" x="3352800" y="2800350"/>
          <p14:tracePt t="16133" x="3343275" y="2776538"/>
          <p14:tracePt t="16144" x="3343275" y="2752725"/>
          <p14:tracePt t="16155" x="3343275" y="2738438"/>
          <p14:tracePt t="16166" x="3343275" y="2709863"/>
          <p14:tracePt t="16178" x="3343275" y="2686050"/>
          <p14:tracePt t="16189" x="3343275" y="2662238"/>
          <p14:tracePt t="16200" x="3333750" y="2647950"/>
          <p14:tracePt t="16211" x="3319463" y="2624138"/>
          <p14:tracePt t="16222" x="3300413" y="2605088"/>
          <p14:tracePt t="16234" x="3276600" y="2571750"/>
          <p14:tracePt t="16245" x="3262313" y="2547938"/>
          <p14:tracePt t="16256" x="3243263" y="2505075"/>
          <p14:tracePt t="16268" x="3238500" y="2476500"/>
          <p14:tracePt t="16279" x="3228975" y="2424113"/>
          <p14:tracePt t="16290" x="3219450" y="2400300"/>
          <p14:tracePt t="16303" x="3186113" y="2352675"/>
          <p14:tracePt t="16313" x="3105150" y="2276475"/>
          <p14:tracePt t="16324" x="3024188" y="2228850"/>
          <p14:tracePt t="16337" x="2867025" y="2147888"/>
          <p14:tracePt t="16346" x="2752725" y="2095500"/>
          <p14:tracePt t="16357" x="2595563" y="2009775"/>
          <p14:tracePt t="16370" x="2514600" y="1947863"/>
          <p14:tracePt t="16382" x="2409825" y="1876425"/>
          <p14:tracePt t="16392" x="2352675" y="1833563"/>
          <p14:tracePt t="16403" x="2309813" y="1776413"/>
          <p14:tracePt t="16414" x="2295525" y="1752600"/>
          <p14:tracePt t="16425" x="2300288" y="1719263"/>
          <p14:tracePt t="16437" x="2309813" y="1704975"/>
          <p14:tracePt t="16448" x="2333625" y="1685925"/>
          <p14:tracePt t="16459" x="2376488" y="1681163"/>
          <p14:tracePt t="16470" x="2409825" y="1671638"/>
          <p14:tracePt t="16481" x="2457450" y="1681163"/>
          <p14:tracePt t="16493" x="2466975" y="1681163"/>
          <p14:tracePt t="16504" x="2476500" y="1685925"/>
          <p14:tracePt t="16515" x="2481263" y="1685925"/>
          <p14:tracePt t="16526" x="2490788" y="1695450"/>
          <p14:tracePt t="16538" x="2505075" y="1695450"/>
          <p14:tracePt t="16549" x="2514600" y="1695450"/>
          <p14:tracePt t="16560" x="2538413" y="1695450"/>
          <p14:tracePt t="16571" x="2557463" y="1695450"/>
          <p14:tracePt t="16583" x="2581275" y="1695450"/>
          <p14:tracePt t="16594" x="2614613" y="1704975"/>
          <p14:tracePt t="16605" x="2647950" y="1714500"/>
          <p14:tracePt t="16616" x="2671763" y="1714500"/>
          <p14:tracePt t="16628" x="2705100" y="1719263"/>
          <p14:tracePt t="16639" x="2728913" y="1728788"/>
          <p14:tracePt t="16650" x="2743200" y="1738313"/>
          <p14:tracePt t="16661" x="2762250" y="1743075"/>
          <p14:tracePt t="16672" x="2776538" y="1743075"/>
          <p14:tracePt t="16684" x="2795588" y="1752600"/>
          <p14:tracePt t="16695" x="2809875" y="1762125"/>
          <p14:tracePt t="16707" x="2843213" y="1762125"/>
          <p14:tracePt t="16718" x="2867025" y="1771650"/>
          <p14:tracePt t="16729" x="2909888" y="1771650"/>
          <p14:tracePt t="16740" x="2943225" y="1776413"/>
          <p14:tracePt t="16751" x="2976563" y="1776413"/>
          <p14:tracePt t="16762" x="3024188" y="1776413"/>
          <p14:tracePt t="16774" x="3090863" y="1785938"/>
          <p14:tracePt t="16786" x="3162300" y="1785938"/>
          <p14:tracePt t="16796" x="3252788" y="1785938"/>
          <p14:tracePt t="16808" x="3352800" y="1776413"/>
          <p14:tracePt t="16820" x="3400425" y="1776413"/>
          <p14:tracePt t="16830" x="3448050" y="1785938"/>
          <p14:tracePt t="16841" x="3514725" y="1785938"/>
          <p14:tracePt t="16853" x="3571875" y="1785938"/>
          <p14:tracePt t="16864" x="3662363" y="1785938"/>
          <p14:tracePt t="16875" x="3767138" y="1795463"/>
          <p14:tracePt t="16887" x="3833813" y="1795463"/>
          <p14:tracePt t="16897" x="3967163" y="1795463"/>
          <p14:tracePt t="16909" x="4048125" y="1795463"/>
          <p14:tracePt t="16920" x="4171950" y="1795463"/>
          <p14:tracePt t="16931" x="4243388" y="1785938"/>
          <p14:tracePt t="16943" x="4319588" y="1776413"/>
          <p14:tracePt t="16954" x="4367213" y="1776413"/>
          <p14:tracePt t="16965" x="4381500" y="1776413"/>
          <p14:tracePt t="17044" x="4391025" y="1776413"/>
          <p14:tracePt t="17055" x="4400550" y="1776413"/>
          <p14:tracePt t="17067" x="4410075" y="1776413"/>
          <p14:tracePt t="17078" x="4414838" y="1776413"/>
          <p14:tracePt t="17089" x="4424363" y="1776413"/>
          <p14:tracePt t="17100" x="4433888" y="1785938"/>
          <p14:tracePt t="17111" x="4438650" y="1785938"/>
          <p14:tracePt t="17123" x="4457700" y="1785938"/>
          <p14:tracePt t="17134" x="4481513" y="1785938"/>
          <p14:tracePt t="17145" x="4505325" y="1795463"/>
          <p14:tracePt t="17156" x="4524375" y="1800225"/>
          <p14:tracePt t="17168" x="4548188" y="1800225"/>
          <p14:tracePt t="17179" x="4572000" y="1809750"/>
          <p14:tracePt t="17190" x="4614863" y="1809750"/>
          <p14:tracePt t="17201" x="4638675" y="1809750"/>
          <p14:tracePt t="17212" x="4652963" y="1819275"/>
          <p14:tracePt t="17224" x="4672013" y="1819275"/>
          <p14:tracePt t="17236" x="4676775" y="1819275"/>
          <p14:tracePt t="17720" x="4662488" y="1819275"/>
          <p14:tracePt t="17730" x="4638675" y="1819275"/>
          <p14:tracePt t="17741" x="4629150" y="1828800"/>
          <p14:tracePt t="17754" x="4619625" y="1828800"/>
          <p14:tracePt t="18034" x="4619625" y="1833563"/>
          <p14:tracePt t="18056" x="4629150" y="1833563"/>
          <p14:tracePt t="18068" x="4638675" y="1833563"/>
          <p14:tracePt t="18080" x="4643438" y="1828800"/>
          <p14:tracePt t="18101" x="4662488" y="1819275"/>
          <p14:tracePt t="18113" x="4676775" y="1819275"/>
          <p14:tracePt t="18124" x="4686300" y="1819275"/>
          <p14:tracePt t="18135" x="4705350" y="1819275"/>
          <p14:tracePt t="18146" x="4719638" y="1819275"/>
          <p14:tracePt t="18158" x="4733925" y="1819275"/>
          <p14:tracePt t="18169" x="4786313" y="1819275"/>
          <p14:tracePt t="18180" x="4843463" y="1828800"/>
          <p14:tracePt t="18191" x="4924425" y="1833563"/>
          <p14:tracePt t="18202" x="5114925" y="1843088"/>
          <p14:tracePt t="18214" x="5376863" y="1866900"/>
          <p14:tracePt t="18225" x="5653088" y="1876425"/>
          <p14:tracePt t="18238" x="5905500" y="1885950"/>
          <p14:tracePt t="18248" x="6300788" y="1885950"/>
          <p14:tracePt t="18259" x="6553200" y="1885950"/>
          <p14:tracePt t="18271" x="6924675" y="1885950"/>
          <p14:tracePt t="18281" x="7153275" y="1876425"/>
          <p14:tracePt t="18293" x="7486650" y="1876425"/>
          <p14:tracePt t="18305" x="7691438" y="1876425"/>
          <p14:tracePt t="18315" x="7896225" y="1866900"/>
          <p14:tracePt t="18326" x="7972425" y="1866900"/>
          <p14:tracePt t="18338" x="8015288" y="1866900"/>
          <p14:tracePt t="18349" x="8015288" y="1862138"/>
          <p14:tracePt t="18428" x="8020050" y="1866900"/>
          <p14:tracePt t="18450" x="8029575" y="1866900"/>
          <p14:tracePt t="18462" x="8039100" y="1876425"/>
          <p14:tracePt t="18540" x="8029575" y="1876425"/>
          <p14:tracePt t="18552" x="8015288" y="1876425"/>
          <p14:tracePt t="18562" x="7996238" y="1876425"/>
          <p14:tracePt t="18574" x="7972425" y="1876425"/>
          <p14:tracePt t="18585" x="7939088" y="1876425"/>
          <p14:tracePt t="18596" x="7905750" y="1876425"/>
          <p14:tracePt t="18608" x="7848600" y="1866900"/>
          <p14:tracePt t="18619" x="7777163" y="1862138"/>
          <p14:tracePt t="18630" x="7724775" y="1862138"/>
          <p14:tracePt t="18641" x="7643813" y="1852613"/>
          <p14:tracePt t="18653" x="7586663" y="1852613"/>
          <p14:tracePt t="18664" x="7519988" y="1843088"/>
          <p14:tracePt t="18675" x="7496175" y="1833563"/>
          <p14:tracePt t="18688" x="7462838" y="1833563"/>
          <p14:tracePt t="18698" x="7458075" y="1833563"/>
          <p14:tracePt t="18765" x="7462838" y="1833563"/>
          <p14:tracePt t="18776" x="7472363" y="1833563"/>
          <p14:tracePt t="18788" x="7481888" y="1833563"/>
          <p14:tracePt t="18799" x="7496175" y="1833563"/>
          <p14:tracePt t="18810" x="7515225" y="1843088"/>
          <p14:tracePt t="18822" x="7548563" y="1843088"/>
          <p14:tracePt t="18833" x="7586663" y="1843088"/>
          <p14:tracePt t="18844" x="7629525" y="1843088"/>
          <p14:tracePt t="18855" x="7677150" y="1843088"/>
          <p14:tracePt t="18868" x="7710488" y="1843088"/>
          <p14:tracePt t="18878" x="7753350" y="1843088"/>
          <p14:tracePt t="18889" x="7781925" y="1843088"/>
          <p14:tracePt t="18900" x="7824788" y="1843088"/>
          <p14:tracePt t="18912" x="7867650" y="1843088"/>
          <p14:tracePt t="18923" x="7891463" y="1843088"/>
          <p14:tracePt t="18934" x="7929563" y="1843088"/>
          <p14:tracePt t="18945" x="7962900" y="1843088"/>
          <p14:tracePt t="18957" x="8005763" y="1843088"/>
          <p14:tracePt t="18968" x="8039100" y="1843088"/>
          <p14:tracePt t="18990" x="8077200" y="1843088"/>
          <p14:tracePt t="18993" x="8110538" y="1843088"/>
          <p14:tracePt t="19001" x="8134350" y="1843088"/>
          <p14:tracePt t="19013" x="8153400" y="1843088"/>
          <p14:tracePt t="19035" x="8162925" y="1843088"/>
          <p14:tracePt t="19080" x="8162925" y="1833563"/>
          <p14:tracePt t="19305" x="8162925" y="1843088"/>
          <p14:tracePt t="19339" x="8153400" y="1843088"/>
          <p14:tracePt t="19744" x="8143875" y="1843088"/>
          <p14:tracePt t="19766" x="8134350" y="1843088"/>
          <p14:tracePt t="19789" x="8129588" y="1843088"/>
          <p14:tracePt t="19800" x="8120063" y="1843088"/>
          <p14:tracePt t="19823" x="8110538" y="1843088"/>
          <p14:tracePt t="19845" x="8105775" y="1843088"/>
          <p14:tracePt t="19856" x="8086725" y="1843088"/>
          <p14:tracePt t="19867" x="8072438" y="1843088"/>
          <p14:tracePt t="19879" x="8053388" y="1852613"/>
          <p14:tracePt t="19890" x="7996238" y="1862138"/>
          <p14:tracePt t="19902" x="7929563" y="1866900"/>
          <p14:tracePt t="19913" x="7848600" y="1866900"/>
          <p14:tracePt t="20138" x="7848600" y="1876425"/>
          <p14:tracePt t="20149" x="7834313" y="1900238"/>
          <p14:tracePt t="20160" x="7781925" y="1976438"/>
          <p14:tracePt t="20172" x="7753350" y="2033588"/>
          <p14:tracePt t="20183" x="7710488" y="2124075"/>
          <p14:tracePt t="20194" x="7667625" y="2214563"/>
          <p14:tracePt t="20205" x="7634288" y="2262188"/>
          <p14:tracePt t="20216" x="7577138" y="2333625"/>
          <p14:tracePt t="20227" x="7529513" y="2386013"/>
          <p14:tracePt t="20239" x="7429500" y="2457450"/>
          <p14:tracePt t="20250" x="7358063" y="2505075"/>
          <p14:tracePt t="20262" x="7253288" y="2571750"/>
          <p14:tracePt t="20273" x="7177088" y="2614613"/>
          <p14:tracePt t="20284" x="7077075" y="2662238"/>
          <p14:tracePt t="20295" x="6958013" y="2738438"/>
          <p14:tracePt t="20307" x="6848475" y="2786063"/>
          <p14:tracePt t="20318" x="6629400" y="2876550"/>
          <p14:tracePt t="20329" x="6448425" y="2943225"/>
          <p14:tracePt t="20340" x="6143625" y="3057525"/>
          <p14:tracePt t="20351" x="5957888" y="3128963"/>
          <p14:tracePt t="20362" x="5695950" y="3238500"/>
          <p14:tracePt t="20374" x="5524500" y="3309938"/>
          <p14:tracePt t="20385" x="5319713" y="3409950"/>
          <p14:tracePt t="20397" x="5176838" y="3471863"/>
          <p14:tracePt t="20408" x="4972050" y="3571875"/>
          <p14:tracePt t="20419" x="4843463" y="3629025"/>
          <p14:tracePt t="20430" x="4662488" y="3695700"/>
          <p14:tracePt t="20441" x="4605338" y="3709988"/>
          <p14:tracePt t="20452" x="4595813" y="3719513"/>
          <p14:tracePt t="20622" x="4652963" y="3719513"/>
          <p14:tracePt t="20633" x="4752975" y="3719513"/>
          <p14:tracePt t="20644" x="4824413" y="3719513"/>
          <p14:tracePt t="20666" x="4819650" y="3719513"/>
          <p14:tracePt t="20678" x="4800600" y="3729038"/>
          <p14:tracePt t="20689" x="4776788" y="3729038"/>
          <p14:tracePt t="20700" x="4733925" y="3743325"/>
          <p14:tracePt t="20711" x="4676775" y="3762375"/>
          <p14:tracePt t="20723" x="4614863" y="3786188"/>
          <p14:tracePt t="20734" x="4557713" y="3800475"/>
          <p14:tracePt t="20745" x="4481513" y="3824288"/>
          <p14:tracePt t="20756" x="4424363" y="3843338"/>
          <p14:tracePt t="20768" x="4357688" y="3867150"/>
          <p14:tracePt t="20779" x="4300538" y="3881438"/>
          <p14:tracePt t="20790" x="4229100" y="3924300"/>
          <p14:tracePt t="20801" x="4176713" y="3948113"/>
          <p14:tracePt t="20813" x="4114800" y="3990975"/>
          <p14:tracePt t="20824" x="4071938" y="4024313"/>
          <p14:tracePt t="20835" x="4024313" y="4062413"/>
          <p14:tracePt t="20847" x="3981450" y="4086225"/>
          <p14:tracePt t="20858" x="3943350" y="4119563"/>
          <p14:tracePt t="20869" x="3910013" y="4148138"/>
          <p14:tracePt t="20880" x="3876675" y="4171950"/>
          <p14:tracePt t="20891" x="3857625" y="4186238"/>
          <p14:tracePt t="20903" x="3843338" y="4205288"/>
          <p14:tracePt t="20914" x="3833813" y="4210050"/>
          <p14:tracePt t="20925" x="3824288" y="4210050"/>
          <p14:tracePt t="20937" x="3819525" y="4219575"/>
          <p14:tracePt t="20948" x="3810000" y="4229100"/>
          <p14:tracePt t="20959" x="3795713" y="4233863"/>
          <p14:tracePt t="20971" x="3776663" y="4252913"/>
          <p14:tracePt t="20981" x="3767138" y="4267200"/>
          <p14:tracePt t="20993" x="3762375" y="4286250"/>
          <p14:tracePt t="21005" x="3752850" y="4295775"/>
          <p14:tracePt t="21015" x="3743325" y="4300538"/>
          <p14:tracePt t="21027" x="3738563" y="4319588"/>
          <p14:tracePt t="21038" x="3729038" y="4319588"/>
          <p14:tracePt t="21049" x="3729038" y="4324350"/>
          <p14:tracePt t="21060" x="3719513" y="4333875"/>
          <p14:tracePt t="21083" x="3719513" y="4343400"/>
          <p14:tracePt t="21105" x="3709988" y="4343400"/>
          <p14:tracePt t="21117" x="3709988" y="4352925"/>
          <p14:tracePt t="21128" x="3705225" y="4352925"/>
          <p14:tracePt t="21150" x="3695700" y="4352925"/>
          <p14:tracePt t="21161" x="3686175" y="4352925"/>
          <p14:tracePt t="21173" x="3676650" y="4352925"/>
          <p14:tracePt t="21184" x="3671888" y="4352925"/>
          <p14:tracePt t="21195" x="3652838" y="4352925"/>
          <p14:tracePt t="21206" x="3648075" y="4357688"/>
          <p14:tracePt t="21217" x="3629025" y="4357688"/>
          <p14:tracePt t="21364" x="3638550" y="4357688"/>
          <p14:tracePt t="21375" x="3638550" y="4367213"/>
          <p14:tracePt t="21386" x="3648075" y="4367213"/>
          <p14:tracePt t="21409" x="3652838" y="4367213"/>
          <p14:tracePt t="21422" x="3662363" y="4367213"/>
          <p14:tracePt t="21431" x="3671888" y="4367213"/>
          <p14:tracePt t="21443" x="3686175" y="4376738"/>
          <p14:tracePt t="21455" x="3705225" y="4376738"/>
          <p14:tracePt t="21465" x="3719513" y="4376738"/>
          <p14:tracePt t="21477" x="3743325" y="4376738"/>
          <p14:tracePt t="21488" x="3795713" y="4376738"/>
          <p14:tracePt t="21499" x="3843338" y="4381500"/>
          <p14:tracePt t="21510" x="3867150" y="4381500"/>
          <p14:tracePt t="21521" x="3900488" y="4381500"/>
          <p14:tracePt t="21533" x="3933825" y="4381500"/>
          <p14:tracePt t="21544" x="3943350" y="4381500"/>
          <p14:tracePt t="21556" x="3957638" y="4381500"/>
          <p14:tracePt t="21668" x="3948113" y="4381500"/>
          <p14:tracePt t="21701" x="3943350" y="4381500"/>
          <p14:tracePt t="21926" x="3943350" y="4376738"/>
          <p14:tracePt t="21938" x="3948113" y="4376738"/>
          <p14:tracePt t="21949" x="3957638" y="4376738"/>
          <p14:tracePt t="21960" x="3981450" y="4376738"/>
          <p14:tracePt t="21972" x="4005263" y="4367213"/>
          <p14:tracePt t="21983" x="4024313" y="4367213"/>
          <p14:tracePt t="21994" x="4038600" y="4367213"/>
          <p14:tracePt t="22118" x="4029075" y="4367213"/>
          <p14:tracePt t="22455" x="4024313" y="4367213"/>
          <p14:tracePt t="22624" x="4024313" y="4376738"/>
          <p14:tracePt t="22635" x="4014788" y="4376738"/>
          <p14:tracePt t="22669" x="4005263" y="4376738"/>
          <p14:tracePt t="22680" x="3990975" y="4376738"/>
          <p14:tracePt t="22692" x="3981450" y="4376738"/>
          <p14:tracePt t="22916" x="3990975" y="4357688"/>
          <p14:tracePt t="22928" x="4000500" y="4352925"/>
          <p14:tracePt t="22940" x="4005263" y="4343400"/>
          <p14:tracePt t="22951" x="4005263" y="4333875"/>
          <p14:tracePt t="22973" x="4005263" y="4324350"/>
          <p14:tracePt t="23063" x="4014788" y="4324350"/>
          <p14:tracePt t="23086" x="4024313" y="4333875"/>
          <p14:tracePt t="23097" x="4038600" y="4333875"/>
          <p14:tracePt t="23108" x="4095750" y="4352925"/>
          <p14:tracePt t="23119" x="4162425" y="4367213"/>
          <p14:tracePt t="23130" x="4219575" y="4391025"/>
          <p14:tracePt t="23141" x="4276725" y="4400550"/>
          <p14:tracePt t="23153" x="4367213" y="4424363"/>
          <p14:tracePt t="23164" x="4457700" y="4438650"/>
          <p14:tracePt t="23176" x="4605338" y="4471988"/>
          <p14:tracePt t="23187" x="4729163" y="4500563"/>
          <p14:tracePt t="23198" x="4924425" y="4538663"/>
          <p14:tracePt t="23209" x="5086350" y="4572000"/>
          <p14:tracePt t="23220" x="5391150" y="4595813"/>
          <p14:tracePt t="23232" x="5586413" y="4614863"/>
          <p14:tracePt t="23243" x="5819775" y="4629150"/>
          <p14:tracePt t="23254" x="5962650" y="4638675"/>
          <p14:tracePt t="23265" x="6167438" y="4643438"/>
          <p14:tracePt t="23276" x="6343650" y="4638675"/>
          <p14:tracePt t="23289" x="6505575" y="4638675"/>
          <p14:tracePt t="23299" x="6757988" y="4638675"/>
          <p14:tracePt t="23310" x="6924675" y="4629150"/>
          <p14:tracePt t="23322" x="7129463" y="4629150"/>
          <p14:tracePt t="23333" x="7253288" y="4619625"/>
          <p14:tracePt t="23344" x="7391400" y="4605338"/>
          <p14:tracePt t="23356" x="7462838" y="4595813"/>
          <p14:tracePt t="23366" x="7553325" y="4586288"/>
          <p14:tracePt t="23378" x="7610475" y="4586288"/>
          <p14:tracePt t="23390" x="7686675" y="4581525"/>
          <p14:tracePt t="23400" x="7724775" y="4581525"/>
          <p14:tracePt t="23411" x="7781925" y="4572000"/>
          <p14:tracePt t="23423" x="7824788" y="4572000"/>
          <p14:tracePt t="23434" x="7881938" y="4572000"/>
          <p14:tracePt t="23445" x="7915275" y="4572000"/>
          <p14:tracePt t="23457" x="7958138" y="4572000"/>
          <p14:tracePt t="23468" x="7981950" y="4572000"/>
          <p14:tracePt t="23479" x="7986713" y="4572000"/>
          <p14:tracePt t="23490" x="7996238" y="4572000"/>
          <p14:tracePt t="23502" x="8005763" y="4572000"/>
          <p14:tracePt t="23513" x="8020050" y="4572000"/>
          <p14:tracePt t="23524" x="8039100" y="4572000"/>
          <p14:tracePt t="23535" x="8043863" y="4572000"/>
          <p14:tracePt t="23546" x="8062913" y="4572000"/>
          <p14:tracePt t="23558" x="8072438" y="4572000"/>
          <p14:tracePt t="23569" x="8077200" y="4572000"/>
          <p14:tracePt t="23580" x="8096250" y="4572000"/>
          <p14:tracePt t="23591" x="8105775" y="4572000"/>
          <p14:tracePt t="23603" x="8110538" y="4572000"/>
          <p14:tracePt t="23614" x="8129588" y="4572000"/>
          <p14:tracePt t="23625" x="8143875" y="4572000"/>
          <p14:tracePt t="23637" x="8143875" y="4562475"/>
          <p14:tracePt t="23648" x="8153400" y="4562475"/>
          <p14:tracePt t="23715" x="8143875" y="4557713"/>
          <p14:tracePt t="23726" x="8120063" y="4548188"/>
          <p14:tracePt t="23739" x="8096250" y="4548188"/>
          <p14:tracePt t="23749" x="8043863" y="4538663"/>
          <p14:tracePt t="23760" x="7958138" y="4524375"/>
          <p14:tracePt t="23772" x="7881938" y="4524375"/>
          <p14:tracePt t="23783" x="7810500" y="4524375"/>
          <p14:tracePt t="23794" x="7724775" y="4524375"/>
          <p14:tracePt t="23806" x="7629525" y="4524375"/>
          <p14:tracePt t="24008" x="7620000" y="4524375"/>
          <p14:tracePt t="24031" x="7605713" y="4524375"/>
          <p14:tracePt t="24042" x="7596188" y="4524375"/>
          <p14:tracePt t="24053" x="7586663" y="4524375"/>
          <p14:tracePt t="24064" x="7586663" y="4529138"/>
          <p14:tracePt t="24087" x="7577138" y="4529138"/>
          <p14:tracePt t="24120" x="7586663" y="4529138"/>
          <p14:tracePt t="24424" x="7577138" y="4529138"/>
          <p14:tracePt t="24818" x="7572375" y="4529138"/>
          <p14:tracePt t="24840" x="7562850" y="4529138"/>
          <p14:tracePt t="24863" x="7553325" y="4529138"/>
          <p14:tracePt t="24885" x="7548563" y="4529138"/>
          <p14:tracePt t="25122" x="7553325" y="4529138"/>
          <p14:tracePt t="25279" x="7548563" y="4529138"/>
          <p14:tracePt t="25380" x="7539038" y="4529138"/>
          <p14:tracePt t="25448" x="7539038" y="4524375"/>
          <p14:tracePt t="25459" x="7529513" y="4524375"/>
          <p14:tracePt t="25504" x="7519988" y="4524375"/>
          <p14:tracePt t="25695" x="7515225" y="4524375"/>
          <p14:tracePt t="26100" x="7515225" y="45291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0CC8-0735-BA36-FB2E-C67CDF68B80A}"/>
              </a:ext>
            </a:extLst>
          </p:cNvPr>
          <p:cNvSpPr>
            <a:spLocks noGrp="1"/>
          </p:cNvSpPr>
          <p:nvPr>
            <p:ph type="title"/>
          </p:nvPr>
        </p:nvSpPr>
        <p:spPr/>
        <p:txBody>
          <a:bodyPr/>
          <a:lstStyle/>
          <a:p>
            <a:r>
              <a:rPr lang="en-US" dirty="0"/>
              <a:t>Government Policy</a:t>
            </a:r>
          </a:p>
        </p:txBody>
      </p:sp>
      <p:sp>
        <p:nvSpPr>
          <p:cNvPr id="6" name="Content Placeholder 5">
            <a:extLst>
              <a:ext uri="{FF2B5EF4-FFF2-40B4-BE49-F238E27FC236}">
                <a16:creationId xmlns:a16="http://schemas.microsoft.com/office/drawing/2014/main" id="{EC6205CB-7B1B-9115-6057-A913C7A89045}"/>
              </a:ext>
            </a:extLst>
          </p:cNvPr>
          <p:cNvSpPr>
            <a:spLocks noGrp="1"/>
          </p:cNvSpPr>
          <p:nvPr>
            <p:ph idx="1"/>
          </p:nvPr>
        </p:nvSpPr>
        <p:spPr>
          <a:xfrm>
            <a:off x="838200" y="2347783"/>
            <a:ext cx="10515600" cy="3829179"/>
          </a:xfrm>
        </p:spPr>
        <p:txBody>
          <a:bodyPr/>
          <a:lstStyle/>
          <a:p>
            <a:r>
              <a:rPr lang="en-US" dirty="0"/>
              <a:t>Commitment to comprehensive/universal healthcare coverage</a:t>
            </a:r>
          </a:p>
          <a:p>
            <a:r>
              <a:rPr lang="en-US" dirty="0"/>
              <a:t>Trade of with competing requirements for health expenditure</a:t>
            </a:r>
          </a:p>
          <a:p>
            <a:r>
              <a:rPr lang="en-US" dirty="0"/>
              <a:t>Requires an understanding the problem of catastrophic healthcare expenditure</a:t>
            </a:r>
          </a:p>
          <a:p>
            <a:r>
              <a:rPr lang="en-US" dirty="0"/>
              <a:t>Re-imbursement policy – fundamental</a:t>
            </a:r>
          </a:p>
          <a:p>
            <a:r>
              <a:rPr lang="en-US" dirty="0"/>
              <a:t>Facilitate availability of PD fluid at an affordable cost</a:t>
            </a:r>
          </a:p>
          <a:p>
            <a:r>
              <a:rPr lang="en-US" dirty="0"/>
              <a:t>Strategy for both urban and rural settings</a:t>
            </a:r>
          </a:p>
        </p:txBody>
      </p:sp>
      <p:pic>
        <p:nvPicPr>
          <p:cNvPr id="5" name="Picture 4" descr="A blue and orange building with columns&#10;&#10;Description automatically generated">
            <a:extLst>
              <a:ext uri="{FF2B5EF4-FFF2-40B4-BE49-F238E27FC236}">
                <a16:creationId xmlns:a16="http://schemas.microsoft.com/office/drawing/2014/main" id="{7A7CA6D3-48CA-E77A-6387-F24F67F3D46E}"/>
              </a:ext>
            </a:extLst>
          </p:cNvPr>
          <p:cNvPicPr>
            <a:picLocks noChangeAspect="1"/>
          </p:cNvPicPr>
          <p:nvPr/>
        </p:nvPicPr>
        <p:blipFill>
          <a:blip r:embed="rId4"/>
          <a:stretch>
            <a:fillRect/>
          </a:stretch>
        </p:blipFill>
        <p:spPr>
          <a:xfrm>
            <a:off x="6096000" y="425805"/>
            <a:ext cx="1376231" cy="1204202"/>
          </a:xfrm>
          <a:prstGeom prst="rect">
            <a:avLst/>
          </a:prstGeom>
        </p:spPr>
      </p:pic>
      <p:pic>
        <p:nvPicPr>
          <p:cNvPr id="18" name="Audio 17">
            <a:extLst>
              <a:ext uri="{FF2B5EF4-FFF2-40B4-BE49-F238E27FC236}">
                <a16:creationId xmlns:a16="http://schemas.microsoft.com/office/drawing/2014/main" id="{2A8B09CB-BC04-BD79-174D-900CDAF54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4580447"/>
      </p:ext>
    </p:extLst>
  </p:cSld>
  <p:clrMapOvr>
    <a:masterClrMapping/>
  </p:clrMapOvr>
  <mc:AlternateContent xmlns:mc="http://schemas.openxmlformats.org/markup-compatibility/2006">
    <mc:Choice xmlns:p14="http://schemas.microsoft.com/office/powerpoint/2010/main" Requires="p14">
      <p:transition spd="slow" p14:dur="2000" advTm="131882"/>
    </mc:Choice>
    <mc:Fallback>
      <p:transition spd="slow" advTm="131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ISN 2020">
      <a:dk1>
        <a:srgbClr val="000000"/>
      </a:dk1>
      <a:lt1>
        <a:srgbClr val="FFFFFF"/>
      </a:lt1>
      <a:dk2>
        <a:srgbClr val="44546A"/>
      </a:dk2>
      <a:lt2>
        <a:srgbClr val="E7E6E6"/>
      </a:lt2>
      <a:accent1>
        <a:srgbClr val="3A4596"/>
      </a:accent1>
      <a:accent2>
        <a:srgbClr val="73C4B8"/>
      </a:accent2>
      <a:accent3>
        <a:srgbClr val="EF7963"/>
      </a:accent3>
      <a:accent4>
        <a:srgbClr val="FFD976"/>
      </a:accent4>
      <a:accent5>
        <a:srgbClr val="2C317A"/>
      </a:accent5>
      <a:accent6>
        <a:srgbClr val="70AD47"/>
      </a:accent6>
      <a:hlink>
        <a:srgbClr val="EF7963"/>
      </a:hlink>
      <a:folHlink>
        <a:srgbClr val="B56A5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N Academy generic presentation.potx" id="{66342690-D041-4438-94AD-2B1D93E68996}" vid="{FB6CE4D7-2EF2-4A1E-9545-015031FB21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9822</TotalTime>
  <Words>1450</Words>
  <Application>Microsoft Macintosh PowerPoint</Application>
  <PresentationFormat>Widescreen</PresentationFormat>
  <Paragraphs>130</Paragraphs>
  <Slides>22</Slides>
  <Notes>4</Notes>
  <HiddenSlides>0</HiddenSlides>
  <MMClips>22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Helvetica</vt:lpstr>
      <vt:lpstr>Office Theme</vt:lpstr>
      <vt:lpstr>Thème Office</vt:lpstr>
      <vt:lpstr>The role of PD-First in growing access to dialysis in the context of universal healthcare coverage</vt:lpstr>
      <vt:lpstr>Scope</vt:lpstr>
      <vt:lpstr>What is PD-first?</vt:lpstr>
      <vt:lpstr>Pros and Cons for PD v. Centre-based HD</vt:lpstr>
      <vt:lpstr>Context, requirements and exceptions</vt:lpstr>
      <vt:lpstr>The Hong Kong PD-first policy</vt:lpstr>
      <vt:lpstr>PowerPoint Presentation</vt:lpstr>
      <vt:lpstr>PowerPoint Presentation</vt:lpstr>
      <vt:lpstr>Government Policy</vt:lpstr>
      <vt:lpstr>Health Economic Evaluation </vt:lpstr>
      <vt:lpstr>PowerPoint Presentation</vt:lpstr>
      <vt:lpstr>PowerPoint Presentation</vt:lpstr>
      <vt:lpstr>PowerPoint Presentation</vt:lpstr>
      <vt:lpstr>PowerPoint Presentation</vt:lpstr>
      <vt:lpstr>PowerPoint Presentation</vt:lpstr>
      <vt:lpstr>PowerPoint Presentation</vt:lpstr>
      <vt:lpstr>Education</vt:lpstr>
      <vt:lpstr>PowerPoint Presentation</vt:lpstr>
      <vt:lpstr>Hazard ratios of PD Discontinuation by  Country</vt:lpstr>
      <vt:lpstr>Patient factors</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PD First in growing access to dialysis in a universal healthcare system</dc:title>
  <dc:creator>Simon Davies</dc:creator>
  <cp:lastModifiedBy>Simon Davies</cp:lastModifiedBy>
  <cp:revision>18</cp:revision>
  <dcterms:created xsi:type="dcterms:W3CDTF">2023-07-21T13:32:31Z</dcterms:created>
  <dcterms:modified xsi:type="dcterms:W3CDTF">2023-07-28T10:52:01Z</dcterms:modified>
</cp:coreProperties>
</file>